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0" r:id="rId7"/>
    <p:sldId id="265" r:id="rId8"/>
    <p:sldId id="268" r:id="rId9"/>
    <p:sldId id="261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8391"/>
    <a:srgbClr val="012A61"/>
    <a:srgbClr val="CD5847"/>
    <a:srgbClr val="DEDEDE"/>
    <a:srgbClr val="8B995D"/>
    <a:srgbClr val="C18374"/>
    <a:srgbClr val="D3AB03"/>
    <a:srgbClr val="CD5945"/>
    <a:srgbClr val="E8E8E7"/>
    <a:srgbClr val="4B5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5964C-112A-D5AF-2945-F947E06B51C8}" v="49" dt="2025-04-06T18:18:20.037"/>
    <p1510:client id="{CA8FF286-C9CC-D743-959E-0B08EB517D4B}" v="490" dt="2025-04-06T18:16:52.922"/>
    <p1510:client id="{FB4D933D-0678-4718-BC61-4AADA10F0D8F}" v="1847" dt="2025-04-06T17:45:47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prakasam, Renugopal" userId="S::sivaprakasamrenugopal@my.unt.edu::49ab5e65-1084-41e3-93d7-21e2842abb40" providerId="AD" clId="Web-{2935964C-112A-D5AF-2945-F947E06B51C8}"/>
    <pc:docChg chg="modSld sldOrd">
      <pc:chgData name="Sivaprakasam, Renugopal" userId="S::sivaprakasamrenugopal@my.unt.edu::49ab5e65-1084-41e3-93d7-21e2842abb40" providerId="AD" clId="Web-{2935964C-112A-D5AF-2945-F947E06B51C8}" dt="2025-04-06T18:18:20.037" v="23"/>
      <pc:docMkLst>
        <pc:docMk/>
      </pc:docMkLst>
      <pc:sldChg chg="modSp">
        <pc:chgData name="Sivaprakasam, Renugopal" userId="S::sivaprakasamrenugopal@my.unt.edu::49ab5e65-1084-41e3-93d7-21e2842abb40" providerId="AD" clId="Web-{2935964C-112A-D5AF-2945-F947E06B51C8}" dt="2025-04-06T17:37:23.211" v="22" actId="20577"/>
        <pc:sldMkLst>
          <pc:docMk/>
          <pc:sldMk cId="868500031" sldId="258"/>
        </pc:sldMkLst>
        <pc:spChg chg="mod">
          <ac:chgData name="Sivaprakasam, Renugopal" userId="S::sivaprakasamrenugopal@my.unt.edu::49ab5e65-1084-41e3-93d7-21e2842abb40" providerId="AD" clId="Web-{2935964C-112A-D5AF-2945-F947E06B51C8}" dt="2025-04-06T17:37:12.477" v="12" actId="20577"/>
          <ac:spMkLst>
            <pc:docMk/>
            <pc:sldMk cId="868500031" sldId="258"/>
            <ac:spMk id="11" creationId="{2B24B509-4133-75D4-8593-030E24BD7837}"/>
          </ac:spMkLst>
        </pc:spChg>
        <pc:spChg chg="mod">
          <ac:chgData name="Sivaprakasam, Renugopal" userId="S::sivaprakasamrenugopal@my.unt.edu::49ab5e65-1084-41e3-93d7-21e2842abb40" providerId="AD" clId="Web-{2935964C-112A-D5AF-2945-F947E06B51C8}" dt="2025-04-06T17:37:23.211" v="22" actId="20577"/>
          <ac:spMkLst>
            <pc:docMk/>
            <pc:sldMk cId="868500031" sldId="258"/>
            <ac:spMk id="17" creationId="{F3E56CD1-77D8-897E-7954-E63320A8D30F}"/>
          </ac:spMkLst>
        </pc:spChg>
      </pc:sldChg>
      <pc:sldChg chg="ord">
        <pc:chgData name="Sivaprakasam, Renugopal" userId="S::sivaprakasamrenugopal@my.unt.edu::49ab5e65-1084-41e3-93d7-21e2842abb40" providerId="AD" clId="Web-{2935964C-112A-D5AF-2945-F947E06B51C8}" dt="2025-04-06T18:18:20.037" v="23"/>
        <pc:sldMkLst>
          <pc:docMk/>
          <pc:sldMk cId="1604879447" sldId="267"/>
        </pc:sldMkLst>
      </pc:sldChg>
    </pc:docChg>
  </pc:docChgLst>
  <pc:docChgLst>
    <pc:chgData name="Doan, Linh" userId="833a858f-d0b8-4d92-a116-4d519239b5a2" providerId="ADAL" clId="{CA8FF286-C9CC-D743-959E-0B08EB517D4B}"/>
    <pc:docChg chg="undo custSel addSld delSld modSld sldOrd">
      <pc:chgData name="Doan, Linh" userId="833a858f-d0b8-4d92-a116-4d519239b5a2" providerId="ADAL" clId="{CA8FF286-C9CC-D743-959E-0B08EB517D4B}" dt="2025-04-06T18:16:52.922" v="487" actId="20577"/>
      <pc:docMkLst>
        <pc:docMk/>
      </pc:docMkLst>
      <pc:sldChg chg="modSp mod">
        <pc:chgData name="Doan, Linh" userId="833a858f-d0b8-4d92-a116-4d519239b5a2" providerId="ADAL" clId="{CA8FF286-C9CC-D743-959E-0B08EB517D4B}" dt="2025-04-06T18:16:52.922" v="487" actId="20577"/>
        <pc:sldMkLst>
          <pc:docMk/>
          <pc:sldMk cId="3302471830" sldId="256"/>
        </pc:sldMkLst>
        <pc:spChg chg="mod">
          <ac:chgData name="Doan, Linh" userId="833a858f-d0b8-4d92-a116-4d519239b5a2" providerId="ADAL" clId="{CA8FF286-C9CC-D743-959E-0B08EB517D4B}" dt="2025-04-06T18:16:52.922" v="487" actId="20577"/>
          <ac:spMkLst>
            <pc:docMk/>
            <pc:sldMk cId="3302471830" sldId="256"/>
            <ac:spMk id="2" creationId="{22BC30E3-FF25-6B84-2617-AB028E2483A7}"/>
          </ac:spMkLst>
        </pc:spChg>
        <pc:picChg chg="mod">
          <ac:chgData name="Doan, Linh" userId="833a858f-d0b8-4d92-a116-4d519239b5a2" providerId="ADAL" clId="{CA8FF286-C9CC-D743-959E-0B08EB517D4B}" dt="2025-04-06T16:18:05.738" v="105" actId="1076"/>
          <ac:picMkLst>
            <pc:docMk/>
            <pc:sldMk cId="3302471830" sldId="256"/>
            <ac:picMk id="35" creationId="{363B7CA9-708F-790D-D307-612A154E5871}"/>
          </ac:picMkLst>
        </pc:picChg>
      </pc:sldChg>
      <pc:sldChg chg="addSp delSp modSp mod">
        <pc:chgData name="Doan, Linh" userId="833a858f-d0b8-4d92-a116-4d519239b5a2" providerId="ADAL" clId="{CA8FF286-C9CC-D743-959E-0B08EB517D4B}" dt="2025-04-06T17:26:51.924" v="424" actId="1076"/>
        <pc:sldMkLst>
          <pc:docMk/>
          <pc:sldMk cId="3590443235" sldId="257"/>
        </pc:sldMkLst>
        <pc:spChg chg="add del mod">
          <ac:chgData name="Doan, Linh" userId="833a858f-d0b8-4d92-a116-4d519239b5a2" providerId="ADAL" clId="{CA8FF286-C9CC-D743-959E-0B08EB517D4B}" dt="2025-04-06T17:21:48.294" v="312" actId="478"/>
          <ac:spMkLst>
            <pc:docMk/>
            <pc:sldMk cId="3590443235" sldId="257"/>
            <ac:spMk id="3" creationId="{82F5641F-45A5-534E-CAF0-63872922AF53}"/>
          </ac:spMkLst>
        </pc:spChg>
        <pc:spChg chg="add del mod">
          <ac:chgData name="Doan, Linh" userId="833a858f-d0b8-4d92-a116-4d519239b5a2" providerId="ADAL" clId="{CA8FF286-C9CC-D743-959E-0B08EB517D4B}" dt="2025-04-06T17:21:43.460" v="310" actId="478"/>
          <ac:spMkLst>
            <pc:docMk/>
            <pc:sldMk cId="3590443235" sldId="257"/>
            <ac:spMk id="4" creationId="{E442CF5B-1158-CE02-7730-0518CAF23667}"/>
          </ac:spMkLst>
        </pc:spChg>
        <pc:spChg chg="add del mod">
          <ac:chgData name="Doan, Linh" userId="833a858f-d0b8-4d92-a116-4d519239b5a2" providerId="ADAL" clId="{CA8FF286-C9CC-D743-959E-0B08EB517D4B}" dt="2025-04-06T17:21:50.314" v="313" actId="478"/>
          <ac:spMkLst>
            <pc:docMk/>
            <pc:sldMk cId="3590443235" sldId="257"/>
            <ac:spMk id="5" creationId="{57109347-2B91-7662-8262-83C0538B120C}"/>
          </ac:spMkLst>
        </pc:spChg>
        <pc:spChg chg="add del mod">
          <ac:chgData name="Doan, Linh" userId="833a858f-d0b8-4d92-a116-4d519239b5a2" providerId="ADAL" clId="{CA8FF286-C9CC-D743-959E-0B08EB517D4B}" dt="2025-04-06T16:53:59.270" v="286" actId="478"/>
          <ac:spMkLst>
            <pc:docMk/>
            <pc:sldMk cId="3590443235" sldId="257"/>
            <ac:spMk id="6" creationId="{78332942-E5A1-D0C8-D948-4489D8ECE986}"/>
          </ac:spMkLst>
        </pc:spChg>
        <pc:spChg chg="mod">
          <ac:chgData name="Doan, Linh" userId="833a858f-d0b8-4d92-a116-4d519239b5a2" providerId="ADAL" clId="{CA8FF286-C9CC-D743-959E-0B08EB517D4B}" dt="2025-04-06T17:26:18.749" v="416" actId="1076"/>
          <ac:spMkLst>
            <pc:docMk/>
            <pc:sldMk cId="3590443235" sldId="257"/>
            <ac:spMk id="8" creationId="{393A2348-0345-8DC6-1D98-460EFC8C7496}"/>
          </ac:spMkLst>
        </pc:spChg>
        <pc:spChg chg="add mod">
          <ac:chgData name="Doan, Linh" userId="833a858f-d0b8-4d92-a116-4d519239b5a2" providerId="ADAL" clId="{CA8FF286-C9CC-D743-959E-0B08EB517D4B}" dt="2025-04-06T17:26:51.924" v="424" actId="1076"/>
          <ac:spMkLst>
            <pc:docMk/>
            <pc:sldMk cId="3590443235" sldId="257"/>
            <ac:spMk id="10" creationId="{7A8DE737-3B04-FCA5-2E26-4883916E6189}"/>
          </ac:spMkLst>
        </pc:spChg>
        <pc:spChg chg="del mod">
          <ac:chgData name="Doan, Linh" userId="833a858f-d0b8-4d92-a116-4d519239b5a2" providerId="ADAL" clId="{CA8FF286-C9CC-D743-959E-0B08EB517D4B}" dt="2025-04-06T17:21:43.460" v="310" actId="478"/>
          <ac:spMkLst>
            <pc:docMk/>
            <pc:sldMk cId="3590443235" sldId="257"/>
            <ac:spMk id="11" creationId="{19F14DDE-9AAD-2648-CE64-BA8CB9665F12}"/>
          </ac:spMkLst>
        </pc:spChg>
        <pc:spChg chg="del mod">
          <ac:chgData name="Doan, Linh" userId="833a858f-d0b8-4d92-a116-4d519239b5a2" providerId="ADAL" clId="{CA8FF286-C9CC-D743-959E-0B08EB517D4B}" dt="2025-04-06T16:11:30.564" v="6" actId="478"/>
          <ac:spMkLst>
            <pc:docMk/>
            <pc:sldMk cId="3590443235" sldId="257"/>
            <ac:spMk id="13" creationId="{58CAC4C9-F7C3-BE34-E087-001D37958AF7}"/>
          </ac:spMkLst>
        </pc:spChg>
        <pc:picChg chg="mod">
          <ac:chgData name="Doan, Linh" userId="833a858f-d0b8-4d92-a116-4d519239b5a2" providerId="ADAL" clId="{CA8FF286-C9CC-D743-959E-0B08EB517D4B}" dt="2025-04-06T17:26:13.309" v="414" actId="1076"/>
          <ac:picMkLst>
            <pc:docMk/>
            <pc:sldMk cId="3590443235" sldId="257"/>
            <ac:picMk id="7" creationId="{3A8131E2-A457-7BB4-2FE8-9D31B6FB635C}"/>
          </ac:picMkLst>
        </pc:picChg>
        <pc:picChg chg="del mod">
          <ac:chgData name="Doan, Linh" userId="833a858f-d0b8-4d92-a116-4d519239b5a2" providerId="ADAL" clId="{CA8FF286-C9CC-D743-959E-0B08EB517D4B}" dt="2025-04-06T17:21:45.343" v="311" actId="478"/>
          <ac:picMkLst>
            <pc:docMk/>
            <pc:sldMk cId="3590443235" sldId="257"/>
            <ac:picMk id="15" creationId="{54D9F27C-7A25-610E-47D5-ABBEB2C97AE5}"/>
          </ac:picMkLst>
        </pc:picChg>
        <pc:picChg chg="add del mod">
          <ac:chgData name="Doan, Linh" userId="833a858f-d0b8-4d92-a116-4d519239b5a2" providerId="ADAL" clId="{CA8FF286-C9CC-D743-959E-0B08EB517D4B}" dt="2025-04-06T17:21:51.099" v="314" actId="478"/>
          <ac:picMkLst>
            <pc:docMk/>
            <pc:sldMk cId="3590443235" sldId="257"/>
            <ac:picMk id="4098" creationId="{907E637A-02A3-2236-49BF-84AF9D4CCCE8}"/>
          </ac:picMkLst>
        </pc:picChg>
      </pc:sldChg>
      <pc:sldChg chg="modSp mod">
        <pc:chgData name="Doan, Linh" userId="833a858f-d0b8-4d92-a116-4d519239b5a2" providerId="ADAL" clId="{CA8FF286-C9CC-D743-959E-0B08EB517D4B}" dt="2025-04-06T17:24:31.214" v="370" actId="20577"/>
        <pc:sldMkLst>
          <pc:docMk/>
          <pc:sldMk cId="868500031" sldId="258"/>
        </pc:sldMkLst>
        <pc:spChg chg="mod">
          <ac:chgData name="Doan, Linh" userId="833a858f-d0b8-4d92-a116-4d519239b5a2" providerId="ADAL" clId="{CA8FF286-C9CC-D743-959E-0B08EB517D4B}" dt="2025-04-06T16:53:10.285" v="275" actId="1076"/>
          <ac:spMkLst>
            <pc:docMk/>
            <pc:sldMk cId="868500031" sldId="258"/>
            <ac:spMk id="9" creationId="{2EBD17A4-1A0F-125A-49D2-7AC065D4F5B1}"/>
          </ac:spMkLst>
        </pc:spChg>
        <pc:spChg chg="mod">
          <ac:chgData name="Doan, Linh" userId="833a858f-d0b8-4d92-a116-4d519239b5a2" providerId="ADAL" clId="{CA8FF286-C9CC-D743-959E-0B08EB517D4B}" dt="2025-04-06T17:22:54.058" v="353" actId="14100"/>
          <ac:spMkLst>
            <pc:docMk/>
            <pc:sldMk cId="868500031" sldId="258"/>
            <ac:spMk id="15" creationId="{DDDD21BF-F6CC-92F8-0F74-685F6CE3AAD9}"/>
          </ac:spMkLst>
        </pc:spChg>
        <pc:spChg chg="mod">
          <ac:chgData name="Doan, Linh" userId="833a858f-d0b8-4d92-a116-4d519239b5a2" providerId="ADAL" clId="{CA8FF286-C9CC-D743-959E-0B08EB517D4B}" dt="2025-04-06T17:24:31.214" v="370" actId="20577"/>
          <ac:spMkLst>
            <pc:docMk/>
            <pc:sldMk cId="868500031" sldId="258"/>
            <ac:spMk id="17" creationId="{F3E56CD1-77D8-897E-7954-E63320A8D30F}"/>
          </ac:spMkLst>
        </pc:spChg>
        <pc:picChg chg="mod">
          <ac:chgData name="Doan, Linh" userId="833a858f-d0b8-4d92-a116-4d519239b5a2" providerId="ADAL" clId="{CA8FF286-C9CC-D743-959E-0B08EB517D4B}" dt="2025-04-06T16:53:16.440" v="277" actId="1076"/>
          <ac:picMkLst>
            <pc:docMk/>
            <pc:sldMk cId="868500031" sldId="258"/>
            <ac:picMk id="7" creationId="{00A23084-90BD-B305-EB59-4BA7EC7A1F89}"/>
          </ac:picMkLst>
        </pc:picChg>
        <pc:picChg chg="mod">
          <ac:chgData name="Doan, Linh" userId="833a858f-d0b8-4d92-a116-4d519239b5a2" providerId="ADAL" clId="{CA8FF286-C9CC-D743-959E-0B08EB517D4B}" dt="2025-04-06T17:22:57.980" v="354" actId="1076"/>
          <ac:picMkLst>
            <pc:docMk/>
            <pc:sldMk cId="868500031" sldId="258"/>
            <ac:picMk id="22" creationId="{80B700B0-1DC7-D963-6AFA-040EA9168857}"/>
          </ac:picMkLst>
        </pc:picChg>
      </pc:sldChg>
      <pc:sldChg chg="modSp mod">
        <pc:chgData name="Doan, Linh" userId="833a858f-d0b8-4d92-a116-4d519239b5a2" providerId="ADAL" clId="{CA8FF286-C9CC-D743-959E-0B08EB517D4B}" dt="2025-04-06T17:35:37.157" v="465" actId="20577"/>
        <pc:sldMkLst>
          <pc:docMk/>
          <pc:sldMk cId="1935161699" sldId="259"/>
        </pc:sldMkLst>
        <pc:spChg chg="mod">
          <ac:chgData name="Doan, Linh" userId="833a858f-d0b8-4d92-a116-4d519239b5a2" providerId="ADAL" clId="{CA8FF286-C9CC-D743-959E-0B08EB517D4B}" dt="2025-04-06T17:35:37.157" v="465" actId="20577"/>
          <ac:spMkLst>
            <pc:docMk/>
            <pc:sldMk cId="1935161699" sldId="259"/>
            <ac:spMk id="4" creationId="{00A14212-F2F0-013D-1C4D-6FB02A797197}"/>
          </ac:spMkLst>
        </pc:spChg>
        <pc:spChg chg="mod">
          <ac:chgData name="Doan, Linh" userId="833a858f-d0b8-4d92-a116-4d519239b5a2" providerId="ADAL" clId="{CA8FF286-C9CC-D743-959E-0B08EB517D4B}" dt="2025-04-06T17:31:34.997" v="445" actId="1076"/>
          <ac:spMkLst>
            <pc:docMk/>
            <pc:sldMk cId="1935161699" sldId="259"/>
            <ac:spMk id="8" creationId="{29A1A73A-1828-359F-4C07-A42CB9D5953D}"/>
          </ac:spMkLst>
        </pc:spChg>
      </pc:sldChg>
      <pc:sldChg chg="ord">
        <pc:chgData name="Doan, Linh" userId="833a858f-d0b8-4d92-a116-4d519239b5a2" providerId="ADAL" clId="{CA8FF286-C9CC-D743-959E-0B08EB517D4B}" dt="2025-04-06T18:01:25.008" v="477" actId="20578"/>
        <pc:sldMkLst>
          <pc:docMk/>
          <pc:sldMk cId="3577047969" sldId="260"/>
        </pc:sldMkLst>
      </pc:sldChg>
      <pc:sldChg chg="modSp mod">
        <pc:chgData name="Doan, Linh" userId="833a858f-d0b8-4d92-a116-4d519239b5a2" providerId="ADAL" clId="{CA8FF286-C9CC-D743-959E-0B08EB517D4B}" dt="2025-04-06T17:31:06.836" v="440" actId="2710"/>
        <pc:sldMkLst>
          <pc:docMk/>
          <pc:sldMk cId="906837164" sldId="261"/>
        </pc:sldMkLst>
        <pc:spChg chg="mod">
          <ac:chgData name="Doan, Linh" userId="833a858f-d0b8-4d92-a116-4d519239b5a2" providerId="ADAL" clId="{CA8FF286-C9CC-D743-959E-0B08EB517D4B}" dt="2025-04-06T17:31:06.836" v="440" actId="2710"/>
          <ac:spMkLst>
            <pc:docMk/>
            <pc:sldMk cId="906837164" sldId="261"/>
            <ac:spMk id="3" creationId="{31F08082-1CB8-43FA-62C0-F5F3497D7B84}"/>
          </ac:spMkLst>
        </pc:spChg>
        <pc:picChg chg="mod">
          <ac:chgData name="Doan, Linh" userId="833a858f-d0b8-4d92-a116-4d519239b5a2" providerId="ADAL" clId="{CA8FF286-C9CC-D743-959E-0B08EB517D4B}" dt="2025-04-06T17:30:49.280" v="434" actId="1076"/>
          <ac:picMkLst>
            <pc:docMk/>
            <pc:sldMk cId="906837164" sldId="261"/>
            <ac:picMk id="14" creationId="{40D4BCAE-4CDF-76AA-4225-1803DD8CC6AF}"/>
          </ac:picMkLst>
        </pc:picChg>
      </pc:sldChg>
      <pc:sldChg chg="modSp mod">
        <pc:chgData name="Doan, Linh" userId="833a858f-d0b8-4d92-a116-4d519239b5a2" providerId="ADAL" clId="{CA8FF286-C9CC-D743-959E-0B08EB517D4B}" dt="2025-04-06T16:23:37.407" v="159" actId="1076"/>
        <pc:sldMkLst>
          <pc:docMk/>
          <pc:sldMk cId="280435775" sldId="263"/>
        </pc:sldMkLst>
        <pc:spChg chg="mod">
          <ac:chgData name="Doan, Linh" userId="833a858f-d0b8-4d92-a116-4d519239b5a2" providerId="ADAL" clId="{CA8FF286-C9CC-D743-959E-0B08EB517D4B}" dt="2025-04-06T16:23:37.407" v="159" actId="1076"/>
          <ac:spMkLst>
            <pc:docMk/>
            <pc:sldMk cId="280435775" sldId="263"/>
            <ac:spMk id="2" creationId="{E7BE914F-8A20-AB74-57E9-5F1313DDFCFC}"/>
          </ac:spMkLst>
        </pc:spChg>
        <pc:picChg chg="mod">
          <ac:chgData name="Doan, Linh" userId="833a858f-d0b8-4d92-a116-4d519239b5a2" providerId="ADAL" clId="{CA8FF286-C9CC-D743-959E-0B08EB517D4B}" dt="2025-04-06T16:23:30.801" v="158" actId="1076"/>
          <ac:picMkLst>
            <pc:docMk/>
            <pc:sldMk cId="280435775" sldId="263"/>
            <ac:picMk id="6" creationId="{9FAB3E19-F591-BD6D-7A6E-E989B205022A}"/>
          </ac:picMkLst>
        </pc:picChg>
      </pc:sldChg>
      <pc:sldChg chg="addSp delSp modSp mod">
        <pc:chgData name="Doan, Linh" userId="833a858f-d0b8-4d92-a116-4d519239b5a2" providerId="ADAL" clId="{CA8FF286-C9CC-D743-959E-0B08EB517D4B}" dt="2025-04-06T16:55:03.707" v="302" actId="1076"/>
        <pc:sldMkLst>
          <pc:docMk/>
          <pc:sldMk cId="2460181968" sldId="265"/>
        </pc:sldMkLst>
        <pc:spChg chg="mod">
          <ac:chgData name="Doan, Linh" userId="833a858f-d0b8-4d92-a116-4d519239b5a2" providerId="ADAL" clId="{CA8FF286-C9CC-D743-959E-0B08EB517D4B}" dt="2025-04-06T16:55:03.707" v="302" actId="1076"/>
          <ac:spMkLst>
            <pc:docMk/>
            <pc:sldMk cId="2460181968" sldId="265"/>
            <ac:spMk id="8" creationId="{A6C52263-E7A6-CB47-F1F6-1B71ADA4D93B}"/>
          </ac:spMkLst>
        </pc:spChg>
        <pc:spChg chg="del">
          <ac:chgData name="Doan, Linh" userId="833a858f-d0b8-4d92-a116-4d519239b5a2" providerId="ADAL" clId="{CA8FF286-C9CC-D743-959E-0B08EB517D4B}" dt="2025-04-06T16:34:01.768" v="177" actId="478"/>
          <ac:spMkLst>
            <pc:docMk/>
            <pc:sldMk cId="2460181968" sldId="265"/>
            <ac:spMk id="11" creationId="{AB616BF0-3AC7-707B-E239-4B5D9EF5FA5A}"/>
          </ac:spMkLst>
        </pc:spChg>
        <pc:picChg chg="add mod">
          <ac:chgData name="Doan, Linh" userId="833a858f-d0b8-4d92-a116-4d519239b5a2" providerId="ADAL" clId="{CA8FF286-C9CC-D743-959E-0B08EB517D4B}" dt="2025-04-06T16:41:28.111" v="180" actId="14100"/>
          <ac:picMkLst>
            <pc:docMk/>
            <pc:sldMk cId="2460181968" sldId="265"/>
            <ac:picMk id="1026" creationId="{5ECEDA1C-E98B-3089-8866-22C92CBFD542}"/>
          </ac:picMkLst>
        </pc:picChg>
      </pc:sldChg>
      <pc:sldChg chg="addSp delSp modSp mod">
        <pc:chgData name="Doan, Linh" userId="833a858f-d0b8-4d92-a116-4d519239b5a2" providerId="ADAL" clId="{CA8FF286-C9CC-D743-959E-0B08EB517D4B}" dt="2025-04-06T17:28:06.176" v="425" actId="1076"/>
        <pc:sldMkLst>
          <pc:docMk/>
          <pc:sldMk cId="1206045980" sldId="266"/>
        </pc:sldMkLst>
        <pc:spChg chg="mod">
          <ac:chgData name="Doan, Linh" userId="833a858f-d0b8-4d92-a116-4d519239b5a2" providerId="ADAL" clId="{CA8FF286-C9CC-D743-959E-0B08EB517D4B}" dt="2025-04-06T16:55:43.506" v="303" actId="14100"/>
          <ac:spMkLst>
            <pc:docMk/>
            <pc:sldMk cId="1206045980" sldId="266"/>
            <ac:spMk id="11" creationId="{FAFC23D9-2B3E-8952-D0B0-29146A79187A}"/>
          </ac:spMkLst>
        </pc:spChg>
        <pc:picChg chg="mod">
          <ac:chgData name="Doan, Linh" userId="833a858f-d0b8-4d92-a116-4d519239b5a2" providerId="ADAL" clId="{CA8FF286-C9CC-D743-959E-0B08EB517D4B}" dt="2025-04-06T17:28:06.176" v="425" actId="1076"/>
          <ac:picMkLst>
            <pc:docMk/>
            <pc:sldMk cId="1206045980" sldId="266"/>
            <ac:picMk id="6" creationId="{7F5B44B3-340C-B02B-A791-199117FC79BD}"/>
          </ac:picMkLst>
        </pc:picChg>
        <pc:picChg chg="add del mod">
          <ac:chgData name="Doan, Linh" userId="833a858f-d0b8-4d92-a116-4d519239b5a2" providerId="ADAL" clId="{CA8FF286-C9CC-D743-959E-0B08EB517D4B}" dt="2025-04-06T16:43:54.042" v="186" actId="478"/>
          <ac:picMkLst>
            <pc:docMk/>
            <pc:sldMk cId="1206045980" sldId="266"/>
            <ac:picMk id="2050" creationId="{41E7BD5A-61C8-DD90-EB09-02FC71E0EC92}"/>
          </ac:picMkLst>
        </pc:picChg>
      </pc:sldChg>
      <pc:sldChg chg="modSp mod">
        <pc:chgData name="Doan, Linh" userId="833a858f-d0b8-4d92-a116-4d519239b5a2" providerId="ADAL" clId="{CA8FF286-C9CC-D743-959E-0B08EB517D4B}" dt="2025-04-06T16:23:08.513" v="155" actId="2710"/>
        <pc:sldMkLst>
          <pc:docMk/>
          <pc:sldMk cId="1604879447" sldId="267"/>
        </pc:sldMkLst>
        <pc:spChg chg="mod">
          <ac:chgData name="Doan, Linh" userId="833a858f-d0b8-4d92-a116-4d519239b5a2" providerId="ADAL" clId="{CA8FF286-C9CC-D743-959E-0B08EB517D4B}" dt="2025-04-06T16:23:08.513" v="155" actId="2710"/>
          <ac:spMkLst>
            <pc:docMk/>
            <pc:sldMk cId="1604879447" sldId="267"/>
            <ac:spMk id="4" creationId="{8AADC79C-AA36-37D8-AB0A-75C8B9AFDDED}"/>
          </ac:spMkLst>
        </pc:spChg>
        <pc:spChg chg="mod">
          <ac:chgData name="Doan, Linh" userId="833a858f-d0b8-4d92-a116-4d519239b5a2" providerId="ADAL" clId="{CA8FF286-C9CC-D743-959E-0B08EB517D4B}" dt="2025-04-06T16:23:00.300" v="153" actId="113"/>
          <ac:spMkLst>
            <pc:docMk/>
            <pc:sldMk cId="1604879447" sldId="267"/>
            <ac:spMk id="11" creationId="{ECF53A68-6C8C-8BC3-884A-13C5565A5136}"/>
          </ac:spMkLst>
        </pc:spChg>
      </pc:sldChg>
      <pc:sldChg chg="addSp delSp modSp add mod setBg">
        <pc:chgData name="Doan, Linh" userId="833a858f-d0b8-4d92-a116-4d519239b5a2" providerId="ADAL" clId="{CA8FF286-C9CC-D743-959E-0B08EB517D4B}" dt="2025-04-06T17:37:31.319" v="473" actId="1076"/>
        <pc:sldMkLst>
          <pc:docMk/>
          <pc:sldMk cId="4074065292" sldId="268"/>
        </pc:sldMkLst>
        <pc:spChg chg="add">
          <ac:chgData name="Doan, Linh" userId="833a858f-d0b8-4d92-a116-4d519239b5a2" providerId="ADAL" clId="{CA8FF286-C9CC-D743-959E-0B08EB517D4B}" dt="2025-04-06T16:58:10.711" v="306"/>
          <ac:spMkLst>
            <pc:docMk/>
            <pc:sldMk cId="4074065292" sldId="268"/>
            <ac:spMk id="3" creationId="{17439960-126B-A2B5-8875-595609BAB13B}"/>
          </ac:spMkLst>
        </pc:spChg>
        <pc:spChg chg="add mod">
          <ac:chgData name="Doan, Linh" userId="833a858f-d0b8-4d92-a116-4d519239b5a2" providerId="ADAL" clId="{CA8FF286-C9CC-D743-959E-0B08EB517D4B}" dt="2025-04-06T17:37:09.354" v="468" actId="1076"/>
          <ac:spMkLst>
            <pc:docMk/>
            <pc:sldMk cId="4074065292" sldId="268"/>
            <ac:spMk id="4" creationId="{C3A988B1-EB9F-FA3F-9636-3AB2D39A7C71}"/>
          </ac:spMkLst>
        </pc:spChg>
        <pc:spChg chg="mod">
          <ac:chgData name="Doan, Linh" userId="833a858f-d0b8-4d92-a116-4d519239b5a2" providerId="ADAL" clId="{CA8FF286-C9CC-D743-959E-0B08EB517D4B}" dt="2025-04-06T17:28:40.229" v="426" actId="1076"/>
          <ac:spMkLst>
            <pc:docMk/>
            <pc:sldMk cId="4074065292" sldId="268"/>
            <ac:spMk id="8" creationId="{D710D722-F249-ACCE-4F41-10387133E937}"/>
          </ac:spMkLst>
        </pc:spChg>
        <pc:spChg chg="del mod">
          <ac:chgData name="Doan, Linh" userId="833a858f-d0b8-4d92-a116-4d519239b5a2" providerId="ADAL" clId="{CA8FF286-C9CC-D743-959E-0B08EB517D4B}" dt="2025-04-06T16:49:43.449" v="235" actId="478"/>
          <ac:spMkLst>
            <pc:docMk/>
            <pc:sldMk cId="4074065292" sldId="268"/>
            <ac:spMk id="11" creationId="{0F1C869B-FA9B-0862-56DB-27C7007C9EBA}"/>
          </ac:spMkLst>
        </pc:spChg>
        <pc:picChg chg="mod">
          <ac:chgData name="Doan, Linh" userId="833a858f-d0b8-4d92-a116-4d519239b5a2" providerId="ADAL" clId="{CA8FF286-C9CC-D743-959E-0B08EB517D4B}" dt="2025-04-06T17:37:13.099" v="469" actId="1076"/>
          <ac:picMkLst>
            <pc:docMk/>
            <pc:sldMk cId="4074065292" sldId="268"/>
            <ac:picMk id="2050" creationId="{9894D075-5BD6-C2A6-403A-6F8FD8257509}"/>
          </ac:picMkLst>
        </pc:picChg>
        <pc:picChg chg="add del mod">
          <ac:chgData name="Doan, Linh" userId="833a858f-d0b8-4d92-a116-4d519239b5a2" providerId="ADAL" clId="{CA8FF286-C9CC-D743-959E-0B08EB517D4B}" dt="2025-04-06T16:44:34.686" v="190" actId="478"/>
          <ac:picMkLst>
            <pc:docMk/>
            <pc:sldMk cId="4074065292" sldId="268"/>
            <ac:picMk id="3074" creationId="{16BC9D09-3679-C33B-8800-010682A57913}"/>
          </ac:picMkLst>
        </pc:picChg>
        <pc:picChg chg="add mod">
          <ac:chgData name="Doan, Linh" userId="833a858f-d0b8-4d92-a116-4d519239b5a2" providerId="ADAL" clId="{CA8FF286-C9CC-D743-959E-0B08EB517D4B}" dt="2025-04-06T17:37:13.099" v="469" actId="1076"/>
          <ac:picMkLst>
            <pc:docMk/>
            <pc:sldMk cId="4074065292" sldId="268"/>
            <ac:picMk id="3076" creationId="{5A6B36FE-363B-1737-6769-3442C31B8174}"/>
          </ac:picMkLst>
        </pc:picChg>
        <pc:picChg chg="add mod">
          <ac:chgData name="Doan, Linh" userId="833a858f-d0b8-4d92-a116-4d519239b5a2" providerId="ADAL" clId="{CA8FF286-C9CC-D743-959E-0B08EB517D4B}" dt="2025-04-06T17:37:13.099" v="469" actId="1076"/>
          <ac:picMkLst>
            <pc:docMk/>
            <pc:sldMk cId="4074065292" sldId="268"/>
            <ac:picMk id="3078" creationId="{3E0C5516-CAE3-B5EC-E6DD-912428247A9F}"/>
          </ac:picMkLst>
        </pc:picChg>
        <pc:picChg chg="add mod">
          <ac:chgData name="Doan, Linh" userId="833a858f-d0b8-4d92-a116-4d519239b5a2" providerId="ADAL" clId="{CA8FF286-C9CC-D743-959E-0B08EB517D4B}" dt="2025-04-06T17:37:13.099" v="469" actId="1076"/>
          <ac:picMkLst>
            <pc:docMk/>
            <pc:sldMk cId="4074065292" sldId="268"/>
            <ac:picMk id="3080" creationId="{716F3B7B-0C36-2F94-C910-1389FA343E9E}"/>
          </ac:picMkLst>
        </pc:picChg>
        <pc:picChg chg="add del">
          <ac:chgData name="Doan, Linh" userId="833a858f-d0b8-4d92-a116-4d519239b5a2" providerId="ADAL" clId="{CA8FF286-C9CC-D743-959E-0B08EB517D4B}" dt="2025-04-06T16:46:30.977" v="203" actId="478"/>
          <ac:picMkLst>
            <pc:docMk/>
            <pc:sldMk cId="4074065292" sldId="268"/>
            <ac:picMk id="3082" creationId="{6C1AD69A-52F0-0085-6F83-1756F7A5BE1B}"/>
          </ac:picMkLst>
        </pc:picChg>
        <pc:picChg chg="add del">
          <ac:chgData name="Doan, Linh" userId="833a858f-d0b8-4d92-a116-4d519239b5a2" providerId="ADAL" clId="{CA8FF286-C9CC-D743-959E-0B08EB517D4B}" dt="2025-04-06T16:46:37.880" v="205" actId="478"/>
          <ac:picMkLst>
            <pc:docMk/>
            <pc:sldMk cId="4074065292" sldId="268"/>
            <ac:picMk id="3084" creationId="{B7A69803-4039-4E57-2FA5-17A5255A2495}"/>
          </ac:picMkLst>
        </pc:picChg>
        <pc:picChg chg="add mod">
          <ac:chgData name="Doan, Linh" userId="833a858f-d0b8-4d92-a116-4d519239b5a2" providerId="ADAL" clId="{CA8FF286-C9CC-D743-959E-0B08EB517D4B}" dt="2025-04-06T17:37:16.740" v="470" actId="1076"/>
          <ac:picMkLst>
            <pc:docMk/>
            <pc:sldMk cId="4074065292" sldId="268"/>
            <ac:picMk id="3086" creationId="{8BB9F7DD-D11E-7F58-4091-727AD412F237}"/>
          </ac:picMkLst>
        </pc:picChg>
        <pc:picChg chg="add mod">
          <ac:chgData name="Doan, Linh" userId="833a858f-d0b8-4d92-a116-4d519239b5a2" providerId="ADAL" clId="{CA8FF286-C9CC-D743-959E-0B08EB517D4B}" dt="2025-04-06T17:37:16.740" v="470" actId="1076"/>
          <ac:picMkLst>
            <pc:docMk/>
            <pc:sldMk cId="4074065292" sldId="268"/>
            <ac:picMk id="3088" creationId="{BB001237-944A-8E32-41B9-15F08DDE13BC}"/>
          </ac:picMkLst>
        </pc:picChg>
        <pc:picChg chg="add mod">
          <ac:chgData name="Doan, Linh" userId="833a858f-d0b8-4d92-a116-4d519239b5a2" providerId="ADAL" clId="{CA8FF286-C9CC-D743-959E-0B08EB517D4B}" dt="2025-04-06T17:37:21.758" v="471" actId="1076"/>
          <ac:picMkLst>
            <pc:docMk/>
            <pc:sldMk cId="4074065292" sldId="268"/>
            <ac:picMk id="3090" creationId="{28F36877-13E6-9EBC-0E0E-D141C219603D}"/>
          </ac:picMkLst>
        </pc:picChg>
        <pc:picChg chg="add del">
          <ac:chgData name="Doan, Linh" userId="833a858f-d0b8-4d92-a116-4d519239b5a2" providerId="ADAL" clId="{CA8FF286-C9CC-D743-959E-0B08EB517D4B}" dt="2025-04-06T16:48:05.042" v="220" actId="478"/>
          <ac:picMkLst>
            <pc:docMk/>
            <pc:sldMk cId="4074065292" sldId="268"/>
            <ac:picMk id="3092" creationId="{61200F61-8CDD-07D9-9901-411D313AF5D5}"/>
          </ac:picMkLst>
        </pc:picChg>
        <pc:picChg chg="add mod">
          <ac:chgData name="Doan, Linh" userId="833a858f-d0b8-4d92-a116-4d519239b5a2" providerId="ADAL" clId="{CA8FF286-C9CC-D743-959E-0B08EB517D4B}" dt="2025-04-06T17:37:21.758" v="471" actId="1076"/>
          <ac:picMkLst>
            <pc:docMk/>
            <pc:sldMk cId="4074065292" sldId="268"/>
            <ac:picMk id="3094" creationId="{E8562A6D-D3D8-6B40-AEBE-849D33852895}"/>
          </ac:picMkLst>
        </pc:picChg>
        <pc:picChg chg="add mod">
          <ac:chgData name="Doan, Linh" userId="833a858f-d0b8-4d92-a116-4d519239b5a2" providerId="ADAL" clId="{CA8FF286-C9CC-D743-959E-0B08EB517D4B}" dt="2025-04-06T17:37:21.758" v="471" actId="1076"/>
          <ac:picMkLst>
            <pc:docMk/>
            <pc:sldMk cId="4074065292" sldId="268"/>
            <ac:picMk id="3096" creationId="{E3A15D7A-02FB-8E38-D368-2CE7480F2499}"/>
          </ac:picMkLst>
        </pc:picChg>
        <pc:picChg chg="add del">
          <ac:chgData name="Doan, Linh" userId="833a858f-d0b8-4d92-a116-4d519239b5a2" providerId="ADAL" clId="{CA8FF286-C9CC-D743-959E-0B08EB517D4B}" dt="2025-04-06T16:49:23.970" v="229" actId="478"/>
          <ac:picMkLst>
            <pc:docMk/>
            <pc:sldMk cId="4074065292" sldId="268"/>
            <ac:picMk id="3098" creationId="{7C8782A3-C1E4-5CC5-DD86-83500F4677DA}"/>
          </ac:picMkLst>
        </pc:picChg>
        <pc:picChg chg="add mod">
          <ac:chgData name="Doan, Linh" userId="833a858f-d0b8-4d92-a116-4d519239b5a2" providerId="ADAL" clId="{CA8FF286-C9CC-D743-959E-0B08EB517D4B}" dt="2025-04-06T17:37:31.319" v="473" actId="1076"/>
          <ac:picMkLst>
            <pc:docMk/>
            <pc:sldMk cId="4074065292" sldId="268"/>
            <ac:picMk id="3100" creationId="{95267734-7997-AC6D-B66A-3856CE7383D3}"/>
          </ac:picMkLst>
        </pc:picChg>
        <pc:picChg chg="add mod">
          <ac:chgData name="Doan, Linh" userId="833a858f-d0b8-4d92-a116-4d519239b5a2" providerId="ADAL" clId="{CA8FF286-C9CC-D743-959E-0B08EB517D4B}" dt="2025-04-06T17:37:26.243" v="472" actId="1076"/>
          <ac:picMkLst>
            <pc:docMk/>
            <pc:sldMk cId="4074065292" sldId="268"/>
            <ac:picMk id="3102" creationId="{9F16EA92-12FD-D54F-9589-CDB19EE7543D}"/>
          </ac:picMkLst>
        </pc:picChg>
        <pc:picChg chg="add">
          <ac:chgData name="Doan, Linh" userId="833a858f-d0b8-4d92-a116-4d519239b5a2" providerId="ADAL" clId="{CA8FF286-C9CC-D743-959E-0B08EB517D4B}" dt="2025-04-06T16:58:10.711" v="306"/>
          <ac:picMkLst>
            <pc:docMk/>
            <pc:sldMk cId="4074065292" sldId="268"/>
            <ac:picMk id="3104" creationId="{D6C30390-6F7F-157D-7EF3-E7A465E2F236}"/>
          </ac:picMkLst>
        </pc:picChg>
        <pc:picChg chg="add">
          <ac:chgData name="Doan, Linh" userId="833a858f-d0b8-4d92-a116-4d519239b5a2" providerId="ADAL" clId="{CA8FF286-C9CC-D743-959E-0B08EB517D4B}" dt="2025-04-06T16:58:10.711" v="306"/>
          <ac:picMkLst>
            <pc:docMk/>
            <pc:sldMk cId="4074065292" sldId="268"/>
            <ac:picMk id="3105" creationId="{1EEB6A64-624E-FDBD-5A4D-8AE47035B54B}"/>
          </ac:picMkLst>
        </pc:picChg>
        <pc:picChg chg="add del">
          <ac:chgData name="Doan, Linh" userId="833a858f-d0b8-4d92-a116-4d519239b5a2" providerId="ADAL" clId="{CA8FF286-C9CC-D743-959E-0B08EB517D4B}" dt="2025-04-06T16:58:25.014" v="308" actId="478"/>
          <ac:picMkLst>
            <pc:docMk/>
            <pc:sldMk cId="4074065292" sldId="268"/>
            <ac:picMk id="3107" creationId="{F3868F49-2457-FFFC-A497-C7D7F9A4EF9B}"/>
          </ac:picMkLst>
        </pc:picChg>
        <pc:picChg chg="add">
          <ac:chgData name="Doan, Linh" userId="833a858f-d0b8-4d92-a116-4d519239b5a2" providerId="ADAL" clId="{CA8FF286-C9CC-D743-959E-0B08EB517D4B}" dt="2025-04-06T16:58:30.683" v="309"/>
          <ac:picMkLst>
            <pc:docMk/>
            <pc:sldMk cId="4074065292" sldId="268"/>
            <ac:picMk id="3109" creationId="{C29184C0-E83C-A608-1290-944E9EAA7D5D}"/>
          </ac:picMkLst>
        </pc:picChg>
        <pc:cxnChg chg="add del mod">
          <ac:chgData name="Doan, Linh" userId="833a858f-d0b8-4d92-a116-4d519239b5a2" providerId="ADAL" clId="{CA8FF286-C9CC-D743-959E-0B08EB517D4B}" dt="2025-04-06T17:29:00.231" v="430" actId="478"/>
          <ac:cxnSpMkLst>
            <pc:docMk/>
            <pc:sldMk cId="4074065292" sldId="268"/>
            <ac:cxnSpMk id="5" creationId="{82517DDD-8C91-E02A-FC62-EAF6D374B5F1}"/>
          </ac:cxnSpMkLst>
        </pc:cxnChg>
      </pc:sldChg>
      <pc:sldChg chg="add del setBg">
        <pc:chgData name="Doan, Linh" userId="833a858f-d0b8-4d92-a116-4d519239b5a2" providerId="ADAL" clId="{CA8FF286-C9CC-D743-959E-0B08EB517D4B}" dt="2025-04-06T18:01:14.318" v="475"/>
        <pc:sldMkLst>
          <pc:docMk/>
          <pc:sldMk cId="2652328597" sldId="269"/>
        </pc:sldMkLst>
      </pc:sldChg>
    </pc:docChg>
  </pc:docChgLst>
  <pc:docChgLst>
    <pc:chgData name="Hsu, Yi Hsun" userId="202664f8-3730-4ac6-b7dd-cbe2d00053bd" providerId="ADAL" clId="{FB4D933D-0678-4718-BC61-4AADA10F0D8F}"/>
    <pc:docChg chg="undo custSel delSld modSld">
      <pc:chgData name="Hsu, Yi Hsun" userId="202664f8-3730-4ac6-b7dd-cbe2d00053bd" providerId="ADAL" clId="{FB4D933D-0678-4718-BC61-4AADA10F0D8F}" dt="2025-04-06T17:45:47.456" v="1852" actId="207"/>
      <pc:docMkLst>
        <pc:docMk/>
      </pc:docMkLst>
      <pc:sldChg chg="modSp mod">
        <pc:chgData name="Hsu, Yi Hsun" userId="202664f8-3730-4ac6-b7dd-cbe2d00053bd" providerId="ADAL" clId="{FB4D933D-0678-4718-BC61-4AADA10F0D8F}" dt="2025-04-06T16:37:27.414" v="485" actId="1035"/>
        <pc:sldMkLst>
          <pc:docMk/>
          <pc:sldMk cId="3302471830" sldId="256"/>
        </pc:sldMkLst>
        <pc:spChg chg="mod">
          <ac:chgData name="Hsu, Yi Hsun" userId="202664f8-3730-4ac6-b7dd-cbe2d00053bd" providerId="ADAL" clId="{FB4D933D-0678-4718-BC61-4AADA10F0D8F}" dt="2025-04-06T16:37:27.414" v="485" actId="1035"/>
          <ac:spMkLst>
            <pc:docMk/>
            <pc:sldMk cId="3302471830" sldId="256"/>
            <ac:spMk id="3" creationId="{BAFCA9C9-C45B-B6FF-C62A-318FBA24A3E5}"/>
          </ac:spMkLst>
        </pc:spChg>
        <pc:cxnChg chg="mod">
          <ac:chgData name="Hsu, Yi Hsun" userId="202664f8-3730-4ac6-b7dd-cbe2d00053bd" providerId="ADAL" clId="{FB4D933D-0678-4718-BC61-4AADA10F0D8F}" dt="2025-04-06T16:37:27.414" v="485" actId="1035"/>
          <ac:cxnSpMkLst>
            <pc:docMk/>
            <pc:sldMk cId="3302471830" sldId="256"/>
            <ac:cxnSpMk id="45" creationId="{C3598498-8DBE-C827-4D94-87CE997DB122}"/>
          </ac:cxnSpMkLst>
        </pc:cxnChg>
      </pc:sldChg>
      <pc:sldChg chg="addSp delSp modSp mod">
        <pc:chgData name="Hsu, Yi Hsun" userId="202664f8-3730-4ac6-b7dd-cbe2d00053bd" providerId="ADAL" clId="{FB4D933D-0678-4718-BC61-4AADA10F0D8F}" dt="2025-04-06T17:44:57.462" v="1849" actId="113"/>
        <pc:sldMkLst>
          <pc:docMk/>
          <pc:sldMk cId="3590443235" sldId="257"/>
        </pc:sldMkLst>
        <pc:spChg chg="mod">
          <ac:chgData name="Hsu, Yi Hsun" userId="202664f8-3730-4ac6-b7dd-cbe2d00053bd" providerId="ADAL" clId="{FB4D933D-0678-4718-BC61-4AADA10F0D8F}" dt="2025-04-06T16:36:26.553" v="473" actId="1038"/>
          <ac:spMkLst>
            <pc:docMk/>
            <pc:sldMk cId="3590443235" sldId="257"/>
            <ac:spMk id="3" creationId="{82F5641F-45A5-534E-CAF0-63872922AF53}"/>
          </ac:spMkLst>
        </pc:spChg>
        <pc:spChg chg="mod">
          <ac:chgData name="Hsu, Yi Hsun" userId="202664f8-3730-4ac6-b7dd-cbe2d00053bd" providerId="ADAL" clId="{FB4D933D-0678-4718-BC61-4AADA10F0D8F}" dt="2025-04-06T16:36:26.553" v="473" actId="1038"/>
          <ac:spMkLst>
            <pc:docMk/>
            <pc:sldMk cId="3590443235" sldId="257"/>
            <ac:spMk id="4" creationId="{E442CF5B-1158-CE02-7730-0518CAF23667}"/>
          </ac:spMkLst>
        </pc:spChg>
        <pc:spChg chg="mod">
          <ac:chgData name="Hsu, Yi Hsun" userId="202664f8-3730-4ac6-b7dd-cbe2d00053bd" providerId="ADAL" clId="{FB4D933D-0678-4718-BC61-4AADA10F0D8F}" dt="2025-04-06T16:36:26.553" v="473" actId="1038"/>
          <ac:spMkLst>
            <pc:docMk/>
            <pc:sldMk cId="3590443235" sldId="257"/>
            <ac:spMk id="5" creationId="{57109347-2B91-7662-8262-83C0538B120C}"/>
          </ac:spMkLst>
        </pc:spChg>
        <pc:spChg chg="mod">
          <ac:chgData name="Hsu, Yi Hsun" userId="202664f8-3730-4ac6-b7dd-cbe2d00053bd" providerId="ADAL" clId="{FB4D933D-0678-4718-BC61-4AADA10F0D8F}" dt="2025-04-06T16:36:26.553" v="473" actId="1038"/>
          <ac:spMkLst>
            <pc:docMk/>
            <pc:sldMk cId="3590443235" sldId="257"/>
            <ac:spMk id="6" creationId="{78332942-E5A1-D0C8-D948-4489D8ECE986}"/>
          </ac:spMkLst>
        </pc:spChg>
        <pc:spChg chg="mod">
          <ac:chgData name="Hsu, Yi Hsun" userId="202664f8-3730-4ac6-b7dd-cbe2d00053bd" providerId="ADAL" clId="{FB4D933D-0678-4718-BC61-4AADA10F0D8F}" dt="2025-04-06T17:44:57.462" v="1849" actId="113"/>
          <ac:spMkLst>
            <pc:docMk/>
            <pc:sldMk cId="3590443235" sldId="257"/>
            <ac:spMk id="10" creationId="{7A8DE737-3B04-FCA5-2E26-4883916E6189}"/>
          </ac:spMkLst>
        </pc:spChg>
        <pc:spChg chg="mod">
          <ac:chgData name="Hsu, Yi Hsun" userId="202664f8-3730-4ac6-b7dd-cbe2d00053bd" providerId="ADAL" clId="{FB4D933D-0678-4718-BC61-4AADA10F0D8F}" dt="2025-04-06T16:36:26.553" v="473" actId="1038"/>
          <ac:spMkLst>
            <pc:docMk/>
            <pc:sldMk cId="3590443235" sldId="257"/>
            <ac:spMk id="11" creationId="{19F14DDE-9AAD-2648-CE64-BA8CB9665F12}"/>
          </ac:spMkLst>
        </pc:spChg>
        <pc:spChg chg="add mod">
          <ac:chgData name="Hsu, Yi Hsun" userId="202664f8-3730-4ac6-b7dd-cbe2d00053bd" providerId="ADAL" clId="{FB4D933D-0678-4718-BC61-4AADA10F0D8F}" dt="2025-04-06T17:44:00.690" v="1836" actId="1076"/>
          <ac:spMkLst>
            <pc:docMk/>
            <pc:sldMk cId="3590443235" sldId="257"/>
            <ac:spMk id="14" creationId="{C2DAB24C-D397-A905-8F60-6251D01E0018}"/>
          </ac:spMkLst>
        </pc:spChg>
        <pc:picChg chg="mod">
          <ac:chgData name="Hsu, Yi Hsun" userId="202664f8-3730-4ac6-b7dd-cbe2d00053bd" providerId="ADAL" clId="{FB4D933D-0678-4718-BC61-4AADA10F0D8F}" dt="2025-04-06T16:36:21.449" v="461" actId="1076"/>
          <ac:picMkLst>
            <pc:docMk/>
            <pc:sldMk cId="3590443235" sldId="257"/>
            <ac:picMk id="7" creationId="{3A8131E2-A457-7BB4-2FE8-9D31B6FB635C}"/>
          </ac:picMkLst>
        </pc:picChg>
        <pc:picChg chg="mod">
          <ac:chgData name="Hsu, Yi Hsun" userId="202664f8-3730-4ac6-b7dd-cbe2d00053bd" providerId="ADAL" clId="{FB4D933D-0678-4718-BC61-4AADA10F0D8F}" dt="2025-04-06T16:36:09.680" v="459" actId="1076"/>
          <ac:picMkLst>
            <pc:docMk/>
            <pc:sldMk cId="3590443235" sldId="257"/>
            <ac:picMk id="15" creationId="{54D9F27C-7A25-610E-47D5-ABBEB2C97AE5}"/>
          </ac:picMkLst>
        </pc:picChg>
        <pc:picChg chg="add del mod">
          <ac:chgData name="Hsu, Yi Hsun" userId="202664f8-3730-4ac6-b7dd-cbe2d00053bd" providerId="ADAL" clId="{FB4D933D-0678-4718-BC61-4AADA10F0D8F}" dt="2025-04-06T17:44:52.159" v="1848" actId="478"/>
          <ac:picMkLst>
            <pc:docMk/>
            <pc:sldMk cId="3590443235" sldId="257"/>
            <ac:picMk id="17" creationId="{965BB9D4-1959-7F25-ED5D-8C0F6F4564B5}"/>
          </ac:picMkLst>
        </pc:picChg>
      </pc:sldChg>
      <pc:sldChg chg="modSp mod">
        <pc:chgData name="Hsu, Yi Hsun" userId="202664f8-3730-4ac6-b7dd-cbe2d00053bd" providerId="ADAL" clId="{FB4D933D-0678-4718-BC61-4AADA10F0D8F}" dt="2025-04-06T17:40:04.956" v="1816" actId="1076"/>
        <pc:sldMkLst>
          <pc:docMk/>
          <pc:sldMk cId="868500031" sldId="258"/>
        </pc:sldMkLst>
        <pc:spChg chg="mod">
          <ac:chgData name="Hsu, Yi Hsun" userId="202664f8-3730-4ac6-b7dd-cbe2d00053bd" providerId="ADAL" clId="{FB4D933D-0678-4718-BC61-4AADA10F0D8F}" dt="2025-04-06T17:39:42.961" v="1808" actId="20577"/>
          <ac:spMkLst>
            <pc:docMk/>
            <pc:sldMk cId="868500031" sldId="258"/>
            <ac:spMk id="11" creationId="{2B24B509-4133-75D4-8593-030E24BD7837}"/>
          </ac:spMkLst>
        </pc:spChg>
        <pc:spChg chg="mod">
          <ac:chgData name="Hsu, Yi Hsun" userId="202664f8-3730-4ac6-b7dd-cbe2d00053bd" providerId="ADAL" clId="{FB4D933D-0678-4718-BC61-4AADA10F0D8F}" dt="2025-04-06T17:39:54.439" v="1811" actId="20577"/>
          <ac:spMkLst>
            <pc:docMk/>
            <pc:sldMk cId="868500031" sldId="258"/>
            <ac:spMk id="15" creationId="{DDDD21BF-F6CC-92F8-0F74-685F6CE3AAD9}"/>
          </ac:spMkLst>
        </pc:spChg>
        <pc:spChg chg="mod">
          <ac:chgData name="Hsu, Yi Hsun" userId="202664f8-3730-4ac6-b7dd-cbe2d00053bd" providerId="ADAL" clId="{FB4D933D-0678-4718-BC61-4AADA10F0D8F}" dt="2025-04-06T17:39:57.300" v="1813" actId="20577"/>
          <ac:spMkLst>
            <pc:docMk/>
            <pc:sldMk cId="868500031" sldId="258"/>
            <ac:spMk id="17" creationId="{F3E56CD1-77D8-897E-7954-E63320A8D30F}"/>
          </ac:spMkLst>
        </pc:spChg>
        <pc:picChg chg="mod">
          <ac:chgData name="Hsu, Yi Hsun" userId="202664f8-3730-4ac6-b7dd-cbe2d00053bd" providerId="ADAL" clId="{FB4D933D-0678-4718-BC61-4AADA10F0D8F}" dt="2025-04-06T17:40:04.956" v="1816" actId="1076"/>
          <ac:picMkLst>
            <pc:docMk/>
            <pc:sldMk cId="868500031" sldId="258"/>
            <ac:picMk id="22" creationId="{80B700B0-1DC7-D963-6AFA-040EA9168857}"/>
          </ac:picMkLst>
        </pc:picChg>
      </pc:sldChg>
      <pc:sldChg chg="addSp delSp modSp mod">
        <pc:chgData name="Hsu, Yi Hsun" userId="202664f8-3730-4ac6-b7dd-cbe2d00053bd" providerId="ADAL" clId="{FB4D933D-0678-4718-BC61-4AADA10F0D8F}" dt="2025-04-06T17:45:47.456" v="1852" actId="207"/>
        <pc:sldMkLst>
          <pc:docMk/>
          <pc:sldMk cId="1935161699" sldId="259"/>
        </pc:sldMkLst>
        <pc:spChg chg="mod">
          <ac:chgData name="Hsu, Yi Hsun" userId="202664f8-3730-4ac6-b7dd-cbe2d00053bd" providerId="ADAL" clId="{FB4D933D-0678-4718-BC61-4AADA10F0D8F}" dt="2025-04-06T16:17:47.220" v="129" actId="1076"/>
          <ac:spMkLst>
            <pc:docMk/>
            <pc:sldMk cId="1935161699" sldId="259"/>
            <ac:spMk id="2" creationId="{362621D0-C118-3AA0-2EDF-11E8C1760A50}"/>
          </ac:spMkLst>
        </pc:spChg>
        <pc:spChg chg="add mod">
          <ac:chgData name="Hsu, Yi Hsun" userId="202664f8-3730-4ac6-b7dd-cbe2d00053bd" providerId="ADAL" clId="{FB4D933D-0678-4718-BC61-4AADA10F0D8F}" dt="2025-04-06T16:25:16.676" v="365" actId="1038"/>
          <ac:spMkLst>
            <pc:docMk/>
            <pc:sldMk cId="1935161699" sldId="259"/>
            <ac:spMk id="4" creationId="{00A14212-F2F0-013D-1C4D-6FB02A797197}"/>
          </ac:spMkLst>
        </pc:spChg>
        <pc:spChg chg="mod ord">
          <ac:chgData name="Hsu, Yi Hsun" userId="202664f8-3730-4ac6-b7dd-cbe2d00053bd" providerId="ADAL" clId="{FB4D933D-0678-4718-BC61-4AADA10F0D8F}" dt="2025-04-06T16:23:45.461" v="295" actId="167"/>
          <ac:spMkLst>
            <pc:docMk/>
            <pc:sldMk cId="1935161699" sldId="259"/>
            <ac:spMk id="8" creationId="{29A1A73A-1828-359F-4C07-A42CB9D5953D}"/>
          </ac:spMkLst>
        </pc:spChg>
        <pc:spChg chg="mod">
          <ac:chgData name="Hsu, Yi Hsun" userId="202664f8-3730-4ac6-b7dd-cbe2d00053bd" providerId="ADAL" clId="{FB4D933D-0678-4718-BC61-4AADA10F0D8F}" dt="2025-04-06T16:17:47.220" v="129" actId="1076"/>
          <ac:spMkLst>
            <pc:docMk/>
            <pc:sldMk cId="1935161699" sldId="259"/>
            <ac:spMk id="9" creationId="{6DE7E94A-0B0F-9F6E-6E3D-385950886D7D}"/>
          </ac:spMkLst>
        </pc:spChg>
        <pc:spChg chg="add del">
          <ac:chgData name="Hsu, Yi Hsun" userId="202664f8-3730-4ac6-b7dd-cbe2d00053bd" providerId="ADAL" clId="{FB4D933D-0678-4718-BC61-4AADA10F0D8F}" dt="2025-04-06T16:14:19.680" v="49" actId="478"/>
          <ac:spMkLst>
            <pc:docMk/>
            <pc:sldMk cId="1935161699" sldId="259"/>
            <ac:spMk id="10" creationId="{5224CA63-3C3E-88D0-03B7-5B843927EE75}"/>
          </ac:spMkLst>
        </pc:spChg>
        <pc:spChg chg="mod">
          <ac:chgData name="Hsu, Yi Hsun" userId="202664f8-3730-4ac6-b7dd-cbe2d00053bd" providerId="ADAL" clId="{FB4D933D-0678-4718-BC61-4AADA10F0D8F}" dt="2025-04-06T16:25:28.591" v="369" actId="1076"/>
          <ac:spMkLst>
            <pc:docMk/>
            <pc:sldMk cId="1935161699" sldId="259"/>
            <ac:spMk id="11" creationId="{0C998A83-CC54-346B-DF69-BA5B38589BB9}"/>
          </ac:spMkLst>
        </pc:spChg>
        <pc:spChg chg="add mod">
          <ac:chgData name="Hsu, Yi Hsun" userId="202664f8-3730-4ac6-b7dd-cbe2d00053bd" providerId="ADAL" clId="{FB4D933D-0678-4718-BC61-4AADA10F0D8F}" dt="2025-04-06T17:45:37.917" v="1850" actId="207"/>
          <ac:spMkLst>
            <pc:docMk/>
            <pc:sldMk cId="1935161699" sldId="259"/>
            <ac:spMk id="12" creationId="{97AF4614-C5A8-7623-EA0A-97057BC49EEE}"/>
          </ac:spMkLst>
        </pc:spChg>
        <pc:spChg chg="del mod">
          <ac:chgData name="Hsu, Yi Hsun" userId="202664f8-3730-4ac6-b7dd-cbe2d00053bd" providerId="ADAL" clId="{FB4D933D-0678-4718-BC61-4AADA10F0D8F}" dt="2025-04-06T16:19:05.969" v="218" actId="478"/>
          <ac:spMkLst>
            <pc:docMk/>
            <pc:sldMk cId="1935161699" sldId="259"/>
            <ac:spMk id="13" creationId="{04CE1974-7ED3-EF9D-EC44-CE3C70C9F4BB}"/>
          </ac:spMkLst>
        </pc:spChg>
        <pc:spChg chg="add mod">
          <ac:chgData name="Hsu, Yi Hsun" userId="202664f8-3730-4ac6-b7dd-cbe2d00053bd" providerId="ADAL" clId="{FB4D933D-0678-4718-BC61-4AADA10F0D8F}" dt="2025-04-06T17:45:44.476" v="1851" actId="207"/>
          <ac:spMkLst>
            <pc:docMk/>
            <pc:sldMk cId="1935161699" sldId="259"/>
            <ac:spMk id="14" creationId="{D0EBA185-D9F2-E8F4-EE56-944213330A9A}"/>
          </ac:spMkLst>
        </pc:spChg>
        <pc:spChg chg="add mod">
          <ac:chgData name="Hsu, Yi Hsun" userId="202664f8-3730-4ac6-b7dd-cbe2d00053bd" providerId="ADAL" clId="{FB4D933D-0678-4718-BC61-4AADA10F0D8F}" dt="2025-04-06T17:45:47.456" v="1852" actId="207"/>
          <ac:spMkLst>
            <pc:docMk/>
            <pc:sldMk cId="1935161699" sldId="259"/>
            <ac:spMk id="15" creationId="{9E92B96F-2DEE-8842-6A21-B72B2FB38B0F}"/>
          </ac:spMkLst>
        </pc:spChg>
        <pc:spChg chg="add mod">
          <ac:chgData name="Hsu, Yi Hsun" userId="202664f8-3730-4ac6-b7dd-cbe2d00053bd" providerId="ADAL" clId="{FB4D933D-0678-4718-BC61-4AADA10F0D8F}" dt="2025-04-06T16:24:39.680" v="311" actId="1076"/>
          <ac:spMkLst>
            <pc:docMk/>
            <pc:sldMk cId="1935161699" sldId="259"/>
            <ac:spMk id="17" creationId="{C83FAAD2-5523-8605-9D18-318248DBC6BF}"/>
          </ac:spMkLst>
        </pc:spChg>
        <pc:spChg chg="add del mod">
          <ac:chgData name="Hsu, Yi Hsun" userId="202664f8-3730-4ac6-b7dd-cbe2d00053bd" providerId="ADAL" clId="{FB4D933D-0678-4718-BC61-4AADA10F0D8F}" dt="2025-04-06T16:18:47.962" v="212"/>
          <ac:spMkLst>
            <pc:docMk/>
            <pc:sldMk cId="1935161699" sldId="259"/>
            <ac:spMk id="19" creationId="{D0F7FF22-78CB-0A2E-CB59-2E3B19CFBECD}"/>
          </ac:spMkLst>
        </pc:spChg>
        <pc:spChg chg="add mod ord">
          <ac:chgData name="Hsu, Yi Hsun" userId="202664f8-3730-4ac6-b7dd-cbe2d00053bd" providerId="ADAL" clId="{FB4D933D-0678-4718-BC61-4AADA10F0D8F}" dt="2025-04-06T16:25:50.224" v="371" actId="14100"/>
          <ac:spMkLst>
            <pc:docMk/>
            <pc:sldMk cId="1935161699" sldId="259"/>
            <ac:spMk id="22" creationId="{F144BEB6-4834-4AE4-EEEA-8846AACF3643}"/>
          </ac:spMkLst>
        </pc:spChg>
        <pc:grpChg chg="add mod">
          <ac:chgData name="Hsu, Yi Hsun" userId="202664f8-3730-4ac6-b7dd-cbe2d00053bd" providerId="ADAL" clId="{FB4D933D-0678-4718-BC61-4AADA10F0D8F}" dt="2025-04-06T16:25:10.241" v="352" actId="1037"/>
          <ac:grpSpMkLst>
            <pc:docMk/>
            <pc:sldMk cId="1935161699" sldId="259"/>
            <ac:grpSpMk id="23" creationId="{0C58D457-DFC2-1D3B-7851-B27B06323EF6}"/>
          </ac:grpSpMkLst>
        </pc:grpChg>
        <pc:grpChg chg="add mod">
          <ac:chgData name="Hsu, Yi Hsun" userId="202664f8-3730-4ac6-b7dd-cbe2d00053bd" providerId="ADAL" clId="{FB4D933D-0678-4718-BC61-4AADA10F0D8F}" dt="2025-04-06T16:25:10.241" v="352" actId="1037"/>
          <ac:grpSpMkLst>
            <pc:docMk/>
            <pc:sldMk cId="1935161699" sldId="259"/>
            <ac:grpSpMk id="24" creationId="{CBB29E6F-856C-F1ED-8AA5-9A45802CD40B}"/>
          </ac:grpSpMkLst>
        </pc:grpChg>
        <pc:picChg chg="add mod">
          <ac:chgData name="Hsu, Yi Hsun" userId="202664f8-3730-4ac6-b7dd-cbe2d00053bd" providerId="ADAL" clId="{FB4D933D-0678-4718-BC61-4AADA10F0D8F}" dt="2025-04-06T16:25:54.493" v="372" actId="1076"/>
          <ac:picMkLst>
            <pc:docMk/>
            <pc:sldMk cId="1935161699" sldId="259"/>
            <ac:picMk id="6" creationId="{A68C9FF2-A7E2-9825-FE6A-BC7C22E6137A}"/>
          </ac:picMkLst>
        </pc:picChg>
        <pc:picChg chg="mod">
          <ac:chgData name="Hsu, Yi Hsun" userId="202664f8-3730-4ac6-b7dd-cbe2d00053bd" providerId="ADAL" clId="{FB4D933D-0678-4718-BC61-4AADA10F0D8F}" dt="2025-04-06T17:41:56.180" v="1817" actId="14100"/>
          <ac:picMkLst>
            <pc:docMk/>
            <pc:sldMk cId="1935161699" sldId="259"/>
            <ac:picMk id="7" creationId="{699C55B8-360C-0162-CE98-C5224D8C6B82}"/>
          </ac:picMkLst>
        </pc:picChg>
        <pc:cxnChg chg="add mod">
          <ac:chgData name="Hsu, Yi Hsun" userId="202664f8-3730-4ac6-b7dd-cbe2d00053bd" providerId="ADAL" clId="{FB4D933D-0678-4718-BC61-4AADA10F0D8F}" dt="2025-04-06T16:24:27.125" v="303" actId="164"/>
          <ac:cxnSpMkLst>
            <pc:docMk/>
            <pc:sldMk cId="1935161699" sldId="259"/>
            <ac:cxnSpMk id="21" creationId="{9D496416-DB84-EBA3-865D-E6DC532DC067}"/>
          </ac:cxnSpMkLst>
        </pc:cxnChg>
      </pc:sldChg>
      <pc:sldChg chg="addSp delSp modSp mod setBg">
        <pc:chgData name="Hsu, Yi Hsun" userId="202664f8-3730-4ac6-b7dd-cbe2d00053bd" providerId="ADAL" clId="{FB4D933D-0678-4718-BC61-4AADA10F0D8F}" dt="2025-04-06T17:20:41.433" v="1527" actId="1038"/>
        <pc:sldMkLst>
          <pc:docMk/>
          <pc:sldMk cId="3577047969" sldId="260"/>
        </pc:sldMkLst>
        <pc:spChg chg="mod ord">
          <ac:chgData name="Hsu, Yi Hsun" userId="202664f8-3730-4ac6-b7dd-cbe2d00053bd" providerId="ADAL" clId="{FB4D933D-0678-4718-BC61-4AADA10F0D8F}" dt="2025-04-06T17:20:41.433" v="1527" actId="1038"/>
          <ac:spMkLst>
            <pc:docMk/>
            <pc:sldMk cId="3577047969" sldId="260"/>
            <ac:spMk id="2" creationId="{78DBF977-464C-7BDA-17B0-05060A1564AD}"/>
          </ac:spMkLst>
        </pc:spChg>
        <pc:spChg chg="add del mod ord">
          <ac:chgData name="Hsu, Yi Hsun" userId="202664f8-3730-4ac6-b7dd-cbe2d00053bd" providerId="ADAL" clId="{FB4D933D-0678-4718-BC61-4AADA10F0D8F}" dt="2025-04-06T17:17:36.588" v="1413" actId="478"/>
          <ac:spMkLst>
            <pc:docMk/>
            <pc:sldMk cId="3577047969" sldId="260"/>
            <ac:spMk id="3" creationId="{10B0FA14-4092-B7A9-D930-E8E0C3D57022}"/>
          </ac:spMkLst>
        </pc:spChg>
        <pc:spChg chg="del">
          <ac:chgData name="Hsu, Yi Hsun" userId="202664f8-3730-4ac6-b7dd-cbe2d00053bd" providerId="ADAL" clId="{FB4D933D-0678-4718-BC61-4AADA10F0D8F}" dt="2025-04-06T16:35:01.707" v="456" actId="478"/>
          <ac:spMkLst>
            <pc:docMk/>
            <pc:sldMk cId="3577047969" sldId="260"/>
            <ac:spMk id="5" creationId="{86684D33-3094-CB8C-B238-0DC555CD30AE}"/>
          </ac:spMkLst>
        </pc:spChg>
        <pc:spChg chg="add mod ord">
          <ac:chgData name="Hsu, Yi Hsun" userId="202664f8-3730-4ac6-b7dd-cbe2d00053bd" providerId="ADAL" clId="{FB4D933D-0678-4718-BC61-4AADA10F0D8F}" dt="2025-04-06T17:18:39.734" v="1424" actId="12789"/>
          <ac:spMkLst>
            <pc:docMk/>
            <pc:sldMk cId="3577047969" sldId="260"/>
            <ac:spMk id="6" creationId="{FDF0BDB6-F0C8-2563-5E3E-132FE99CD73E}"/>
          </ac:spMkLst>
        </pc:spChg>
        <pc:spChg chg="add del mod">
          <ac:chgData name="Hsu, Yi Hsun" userId="202664f8-3730-4ac6-b7dd-cbe2d00053bd" providerId="ADAL" clId="{FB4D933D-0678-4718-BC61-4AADA10F0D8F}" dt="2025-04-06T17:18:09.206" v="1418" actId="478"/>
          <ac:spMkLst>
            <pc:docMk/>
            <pc:sldMk cId="3577047969" sldId="260"/>
            <ac:spMk id="7" creationId="{2061E543-06AE-CB05-B26C-C8FF578E5E72}"/>
          </ac:spMkLst>
        </pc:spChg>
        <pc:spChg chg="add mod">
          <ac:chgData name="Hsu, Yi Hsun" userId="202664f8-3730-4ac6-b7dd-cbe2d00053bd" providerId="ADAL" clId="{FB4D933D-0678-4718-BC61-4AADA10F0D8F}" dt="2025-04-06T17:20:41.433" v="1527" actId="1038"/>
          <ac:spMkLst>
            <pc:docMk/>
            <pc:sldMk cId="3577047969" sldId="260"/>
            <ac:spMk id="8" creationId="{E5C7FE4F-9DF5-18A4-CC92-939460BDCB64}"/>
          </ac:spMkLst>
        </pc:spChg>
        <pc:picChg chg="del">
          <ac:chgData name="Hsu, Yi Hsun" userId="202664f8-3730-4ac6-b7dd-cbe2d00053bd" providerId="ADAL" clId="{FB4D933D-0678-4718-BC61-4AADA10F0D8F}" dt="2025-04-06T16:34:59.025" v="455" actId="478"/>
          <ac:picMkLst>
            <pc:docMk/>
            <pc:sldMk cId="3577047969" sldId="260"/>
            <ac:picMk id="4" creationId="{F192EC33-3531-C59C-0D47-2A745DDA9272}"/>
          </ac:picMkLst>
        </pc:picChg>
        <pc:picChg chg="add mod">
          <ac:chgData name="Hsu, Yi Hsun" userId="202664f8-3730-4ac6-b7dd-cbe2d00053bd" providerId="ADAL" clId="{FB4D933D-0678-4718-BC61-4AADA10F0D8F}" dt="2025-04-06T17:20:15.081" v="1484" actId="1036"/>
          <ac:picMkLst>
            <pc:docMk/>
            <pc:sldMk cId="3577047969" sldId="260"/>
            <ac:picMk id="1026" creationId="{F279DE27-B67D-E3D1-111A-8870785D54A4}"/>
          </ac:picMkLst>
        </pc:picChg>
        <pc:picChg chg="add mod">
          <ac:chgData name="Hsu, Yi Hsun" userId="202664f8-3730-4ac6-b7dd-cbe2d00053bd" providerId="ADAL" clId="{FB4D933D-0678-4718-BC61-4AADA10F0D8F}" dt="2025-04-06T17:20:19.034" v="1493" actId="1036"/>
          <ac:picMkLst>
            <pc:docMk/>
            <pc:sldMk cId="3577047969" sldId="260"/>
            <ac:picMk id="1028" creationId="{7CC9A1AC-B680-9F23-C71E-F56CB5518424}"/>
          </ac:picMkLst>
        </pc:picChg>
      </pc:sldChg>
      <pc:sldChg chg="addSp delSp modSp mod">
        <pc:chgData name="Hsu, Yi Hsun" userId="202664f8-3730-4ac6-b7dd-cbe2d00053bd" providerId="ADAL" clId="{FB4D933D-0678-4718-BC61-4AADA10F0D8F}" dt="2025-04-06T17:36:23.298" v="1751" actId="1035"/>
        <pc:sldMkLst>
          <pc:docMk/>
          <pc:sldMk cId="906837164" sldId="261"/>
        </pc:sldMkLst>
        <pc:spChg chg="mod ord">
          <ac:chgData name="Hsu, Yi Hsun" userId="202664f8-3730-4ac6-b7dd-cbe2d00053bd" providerId="ADAL" clId="{FB4D933D-0678-4718-BC61-4AADA10F0D8F}" dt="2025-04-06T17:25:28.450" v="1563" actId="1037"/>
          <ac:spMkLst>
            <pc:docMk/>
            <pc:sldMk cId="906837164" sldId="261"/>
            <ac:spMk id="2" creationId="{546CDF22-741C-46D1-1A05-81CF963D57EB}"/>
          </ac:spMkLst>
        </pc:spChg>
        <pc:spChg chg="del mod">
          <ac:chgData name="Hsu, Yi Hsun" userId="202664f8-3730-4ac6-b7dd-cbe2d00053bd" providerId="ADAL" clId="{FB4D933D-0678-4718-BC61-4AADA10F0D8F}" dt="2025-04-06T17:34:06.462" v="1640" actId="478"/>
          <ac:spMkLst>
            <pc:docMk/>
            <pc:sldMk cId="906837164" sldId="261"/>
            <ac:spMk id="3" creationId="{31F08082-1CB8-43FA-62C0-F5F3497D7B84}"/>
          </ac:spMkLst>
        </pc:spChg>
        <pc:spChg chg="add del mod ord">
          <ac:chgData name="Hsu, Yi Hsun" userId="202664f8-3730-4ac6-b7dd-cbe2d00053bd" providerId="ADAL" clId="{FB4D933D-0678-4718-BC61-4AADA10F0D8F}" dt="2025-04-06T17:32:15.158" v="1619" actId="478"/>
          <ac:spMkLst>
            <pc:docMk/>
            <pc:sldMk cId="906837164" sldId="261"/>
            <ac:spMk id="8" creationId="{641BDDAE-B3BE-17E7-41D6-5C8E1026E059}"/>
          </ac:spMkLst>
        </pc:spChg>
        <pc:spChg chg="add mod">
          <ac:chgData name="Hsu, Yi Hsun" userId="202664f8-3730-4ac6-b7dd-cbe2d00053bd" providerId="ADAL" clId="{FB4D933D-0678-4718-BC61-4AADA10F0D8F}" dt="2025-04-06T17:23:28.541" v="1551" actId="14100"/>
          <ac:spMkLst>
            <pc:docMk/>
            <pc:sldMk cId="906837164" sldId="261"/>
            <ac:spMk id="9" creationId="{D1A18D09-AA28-08BB-6DD1-D8692892E520}"/>
          </ac:spMkLst>
        </pc:spChg>
        <pc:spChg chg="add mod">
          <ac:chgData name="Hsu, Yi Hsun" userId="202664f8-3730-4ac6-b7dd-cbe2d00053bd" providerId="ADAL" clId="{FB4D933D-0678-4718-BC61-4AADA10F0D8F}" dt="2025-04-06T17:36:23.298" v="1751" actId="1035"/>
          <ac:spMkLst>
            <pc:docMk/>
            <pc:sldMk cId="906837164" sldId="261"/>
            <ac:spMk id="13" creationId="{D9E09809-8522-CFD1-A23D-EC513D17C5FE}"/>
          </ac:spMkLst>
        </pc:spChg>
        <pc:spChg chg="add mod ord">
          <ac:chgData name="Hsu, Yi Hsun" userId="202664f8-3730-4ac6-b7dd-cbe2d00053bd" providerId="ADAL" clId="{FB4D933D-0678-4718-BC61-4AADA10F0D8F}" dt="2025-04-06T17:35:39.853" v="1703" actId="14100"/>
          <ac:spMkLst>
            <pc:docMk/>
            <pc:sldMk cId="906837164" sldId="261"/>
            <ac:spMk id="19" creationId="{60E76BC0-A696-7C14-63BE-5B49032D5105}"/>
          </ac:spMkLst>
        </pc:spChg>
        <pc:spChg chg="add del mod">
          <ac:chgData name="Hsu, Yi Hsun" userId="202664f8-3730-4ac6-b7dd-cbe2d00053bd" providerId="ADAL" clId="{FB4D933D-0678-4718-BC61-4AADA10F0D8F}" dt="2025-04-06T17:34:13.311" v="1641" actId="478"/>
          <ac:spMkLst>
            <pc:docMk/>
            <pc:sldMk cId="906837164" sldId="261"/>
            <ac:spMk id="21" creationId="{E6E767A7-B994-4E35-2FF5-2A32E574F62B}"/>
          </ac:spMkLst>
        </pc:spChg>
        <pc:spChg chg="add mod">
          <ac:chgData name="Hsu, Yi Hsun" userId="202664f8-3730-4ac6-b7dd-cbe2d00053bd" providerId="ADAL" clId="{FB4D933D-0678-4718-BC61-4AADA10F0D8F}" dt="2025-04-06T17:36:17.546" v="1747" actId="1035"/>
          <ac:spMkLst>
            <pc:docMk/>
            <pc:sldMk cId="906837164" sldId="261"/>
            <ac:spMk id="22" creationId="{CBBF3931-8634-8B58-E6A9-6DEA0FC9446E}"/>
          </ac:spMkLst>
        </pc:spChg>
        <pc:picChg chg="del mod">
          <ac:chgData name="Hsu, Yi Hsun" userId="202664f8-3730-4ac6-b7dd-cbe2d00053bd" providerId="ADAL" clId="{FB4D933D-0678-4718-BC61-4AADA10F0D8F}" dt="2025-04-06T17:34:59.169" v="1683" actId="478"/>
          <ac:picMkLst>
            <pc:docMk/>
            <pc:sldMk cId="906837164" sldId="261"/>
            <ac:picMk id="4" creationId="{78A66940-CEE0-659C-EEC1-65927C0D39B5}"/>
          </ac:picMkLst>
        </pc:picChg>
        <pc:picChg chg="del mod">
          <ac:chgData name="Hsu, Yi Hsun" userId="202664f8-3730-4ac6-b7dd-cbe2d00053bd" providerId="ADAL" clId="{FB4D933D-0678-4718-BC61-4AADA10F0D8F}" dt="2025-04-06T17:35:00.454" v="1684" actId="478"/>
          <ac:picMkLst>
            <pc:docMk/>
            <pc:sldMk cId="906837164" sldId="261"/>
            <ac:picMk id="5" creationId="{E4CC1972-0C3F-B22A-411E-E22DBAD411FF}"/>
          </ac:picMkLst>
        </pc:picChg>
        <pc:picChg chg="del mod">
          <ac:chgData name="Hsu, Yi Hsun" userId="202664f8-3730-4ac6-b7dd-cbe2d00053bd" providerId="ADAL" clId="{FB4D933D-0678-4718-BC61-4AADA10F0D8F}" dt="2025-04-06T17:35:04.852" v="1686" actId="478"/>
          <ac:picMkLst>
            <pc:docMk/>
            <pc:sldMk cId="906837164" sldId="261"/>
            <ac:picMk id="6" creationId="{37385C68-A079-BD3B-33CB-A98B814D5756}"/>
          </ac:picMkLst>
        </pc:picChg>
        <pc:picChg chg="del mod">
          <ac:chgData name="Hsu, Yi Hsun" userId="202664f8-3730-4ac6-b7dd-cbe2d00053bd" providerId="ADAL" clId="{FB4D933D-0678-4718-BC61-4AADA10F0D8F}" dt="2025-04-06T17:35:06.006" v="1687" actId="478"/>
          <ac:picMkLst>
            <pc:docMk/>
            <pc:sldMk cId="906837164" sldId="261"/>
            <ac:picMk id="7" creationId="{7D376A73-FDE5-DB74-E995-FFD7728056CD}"/>
          </ac:picMkLst>
        </pc:picChg>
        <pc:picChg chg="add del mod">
          <ac:chgData name="Hsu, Yi Hsun" userId="202664f8-3730-4ac6-b7dd-cbe2d00053bd" providerId="ADAL" clId="{FB4D933D-0678-4718-BC61-4AADA10F0D8F}" dt="2025-04-06T17:28:59.543" v="1595" actId="478"/>
          <ac:picMkLst>
            <pc:docMk/>
            <pc:sldMk cId="906837164" sldId="261"/>
            <ac:picMk id="11" creationId="{1122CCE6-7E3F-FCC7-D1C5-9D1232D7CCAA}"/>
          </ac:picMkLst>
        </pc:picChg>
        <pc:picChg chg="add mod">
          <ac:chgData name="Hsu, Yi Hsun" userId="202664f8-3730-4ac6-b7dd-cbe2d00053bd" providerId="ADAL" clId="{FB4D933D-0678-4718-BC61-4AADA10F0D8F}" dt="2025-04-06T17:29:56.160" v="1611" actId="1076"/>
          <ac:picMkLst>
            <pc:docMk/>
            <pc:sldMk cId="906837164" sldId="261"/>
            <ac:picMk id="14" creationId="{40D4BCAE-4CDF-76AA-4225-1803DD8CC6AF}"/>
          </ac:picMkLst>
        </pc:picChg>
        <pc:picChg chg="add del mod">
          <ac:chgData name="Hsu, Yi Hsun" userId="202664f8-3730-4ac6-b7dd-cbe2d00053bd" providerId="ADAL" clId="{FB4D933D-0678-4718-BC61-4AADA10F0D8F}" dt="2025-04-06T17:29:39.393" v="1605" actId="478"/>
          <ac:picMkLst>
            <pc:docMk/>
            <pc:sldMk cId="906837164" sldId="261"/>
            <ac:picMk id="15" creationId="{DA85AC4A-82C5-0FBF-295E-F8EFF4011559}"/>
          </ac:picMkLst>
        </pc:picChg>
        <pc:picChg chg="add del mod">
          <ac:chgData name="Hsu, Yi Hsun" userId="202664f8-3730-4ac6-b7dd-cbe2d00053bd" providerId="ADAL" clId="{FB4D933D-0678-4718-BC61-4AADA10F0D8F}" dt="2025-04-06T17:29:40.696" v="1606" actId="478"/>
          <ac:picMkLst>
            <pc:docMk/>
            <pc:sldMk cId="906837164" sldId="261"/>
            <ac:picMk id="16" creationId="{BACF2A2C-043E-C4F2-064D-D03AA07D6EF9}"/>
          </ac:picMkLst>
        </pc:picChg>
        <pc:picChg chg="add mod modCrop">
          <ac:chgData name="Hsu, Yi Hsun" userId="202664f8-3730-4ac6-b7dd-cbe2d00053bd" providerId="ADAL" clId="{FB4D933D-0678-4718-BC61-4AADA10F0D8F}" dt="2025-04-06T17:30:53.137" v="1616" actId="1076"/>
          <ac:picMkLst>
            <pc:docMk/>
            <pc:sldMk cId="906837164" sldId="261"/>
            <ac:picMk id="17" creationId="{20636983-E5CD-4F54-F56E-4C8268C8F1CD}"/>
          </ac:picMkLst>
        </pc:picChg>
        <pc:picChg chg="add mod">
          <ac:chgData name="Hsu, Yi Hsun" userId="202664f8-3730-4ac6-b7dd-cbe2d00053bd" providerId="ADAL" clId="{FB4D933D-0678-4718-BC61-4AADA10F0D8F}" dt="2025-04-06T17:31:00.439" v="1618" actId="1076"/>
          <ac:picMkLst>
            <pc:docMk/>
            <pc:sldMk cId="906837164" sldId="261"/>
            <ac:picMk id="18" creationId="{786899A2-1298-6702-5BDD-5EDF9A045CA9}"/>
          </ac:picMkLst>
        </pc:picChg>
        <pc:cxnChg chg="add mod">
          <ac:chgData name="Hsu, Yi Hsun" userId="202664f8-3730-4ac6-b7dd-cbe2d00053bd" providerId="ADAL" clId="{FB4D933D-0678-4718-BC61-4AADA10F0D8F}" dt="2025-04-06T17:36:12.803" v="1739" actId="1036"/>
          <ac:cxnSpMkLst>
            <pc:docMk/>
            <pc:sldMk cId="906837164" sldId="261"/>
            <ac:cxnSpMk id="23" creationId="{6F396DE5-4152-5D37-6A8C-68FCFD0A10EE}"/>
          </ac:cxnSpMkLst>
        </pc:cxnChg>
      </pc:sldChg>
      <pc:sldChg chg="addSp delSp modSp mod">
        <pc:chgData name="Hsu, Yi Hsun" userId="202664f8-3730-4ac6-b7dd-cbe2d00053bd" providerId="ADAL" clId="{FB4D933D-0678-4718-BC61-4AADA10F0D8F}" dt="2025-04-06T16:37:57.597" v="519" actId="1035"/>
        <pc:sldMkLst>
          <pc:docMk/>
          <pc:sldMk cId="2552662801" sldId="264"/>
        </pc:sldMkLst>
        <pc:spChg chg="add mod">
          <ac:chgData name="Hsu, Yi Hsun" userId="202664f8-3730-4ac6-b7dd-cbe2d00053bd" providerId="ADAL" clId="{FB4D933D-0678-4718-BC61-4AADA10F0D8F}" dt="2025-04-06T16:37:57.597" v="519" actId="1035"/>
          <ac:spMkLst>
            <pc:docMk/>
            <pc:sldMk cId="2552662801" sldId="264"/>
            <ac:spMk id="3" creationId="{B58A1BE9-EDA6-56EC-06F2-C04905C511A3}"/>
          </ac:spMkLst>
        </pc:spChg>
        <pc:spChg chg="del">
          <ac:chgData name="Hsu, Yi Hsun" userId="202664f8-3730-4ac6-b7dd-cbe2d00053bd" providerId="ADAL" clId="{FB4D933D-0678-4718-BC61-4AADA10F0D8F}" dt="2025-04-06T16:37:42.791" v="486" actId="478"/>
          <ac:spMkLst>
            <pc:docMk/>
            <pc:sldMk cId="2552662801" sldId="264"/>
            <ac:spMk id="6" creationId="{3C356D13-F723-903F-428E-84095298F152}"/>
          </ac:spMkLst>
        </pc:spChg>
        <pc:cxnChg chg="add mod">
          <ac:chgData name="Hsu, Yi Hsun" userId="202664f8-3730-4ac6-b7dd-cbe2d00053bd" providerId="ADAL" clId="{FB4D933D-0678-4718-BC61-4AADA10F0D8F}" dt="2025-04-06T16:37:57.597" v="519" actId="1035"/>
          <ac:cxnSpMkLst>
            <pc:docMk/>
            <pc:sldMk cId="2552662801" sldId="264"/>
            <ac:cxnSpMk id="4" creationId="{8515A15C-6DF6-F1AF-068D-ECF5CF90691C}"/>
          </ac:cxnSpMkLst>
        </pc:cxnChg>
        <pc:cxnChg chg="del">
          <ac:chgData name="Hsu, Yi Hsun" userId="202664f8-3730-4ac6-b7dd-cbe2d00053bd" providerId="ADAL" clId="{FB4D933D-0678-4718-BC61-4AADA10F0D8F}" dt="2025-04-06T16:37:42.791" v="486" actId="478"/>
          <ac:cxnSpMkLst>
            <pc:docMk/>
            <pc:sldMk cId="2552662801" sldId="264"/>
            <ac:cxnSpMk id="7" creationId="{B6F7525C-0949-3496-A6FB-6807A03F48EB}"/>
          </ac:cxnSpMkLst>
        </pc:cxnChg>
      </pc:sldChg>
      <pc:sldChg chg="addSp delSp modSp mod">
        <pc:chgData name="Hsu, Yi Hsun" userId="202664f8-3730-4ac6-b7dd-cbe2d00053bd" providerId="ADAL" clId="{FB4D933D-0678-4718-BC61-4AADA10F0D8F}" dt="2025-04-06T17:00:37.352" v="1216" actId="1035"/>
        <pc:sldMkLst>
          <pc:docMk/>
          <pc:sldMk cId="2460181968" sldId="265"/>
        </pc:sldMkLst>
        <pc:spChg chg="add mod">
          <ac:chgData name="Hsu, Yi Hsun" userId="202664f8-3730-4ac6-b7dd-cbe2d00053bd" providerId="ADAL" clId="{FB4D933D-0678-4718-BC61-4AADA10F0D8F}" dt="2025-04-06T16:45:06.487" v="649" actId="404"/>
          <ac:spMkLst>
            <pc:docMk/>
            <pc:sldMk cId="2460181968" sldId="265"/>
            <ac:spMk id="3" creationId="{C5314F0C-5E5D-5AB9-7FD1-3A61B82A4CBA}"/>
          </ac:spMkLst>
        </pc:spChg>
        <pc:spChg chg="del mod">
          <ac:chgData name="Hsu, Yi Hsun" userId="202664f8-3730-4ac6-b7dd-cbe2d00053bd" providerId="ADAL" clId="{FB4D933D-0678-4718-BC61-4AADA10F0D8F}" dt="2025-04-06T16:36:46.181" v="475" actId="478"/>
          <ac:spMkLst>
            <pc:docMk/>
            <pc:sldMk cId="2460181968" sldId="265"/>
            <ac:spMk id="4" creationId="{A2CB0C65-A084-7C13-30D2-73C3070F968D}"/>
          </ac:spMkLst>
        </pc:spChg>
        <pc:spChg chg="add mod">
          <ac:chgData name="Hsu, Yi Hsun" userId="202664f8-3730-4ac6-b7dd-cbe2d00053bd" providerId="ADAL" clId="{FB4D933D-0678-4718-BC61-4AADA10F0D8F}" dt="2025-04-06T16:45:10.191" v="650" actId="404"/>
          <ac:spMkLst>
            <pc:docMk/>
            <pc:sldMk cId="2460181968" sldId="265"/>
            <ac:spMk id="7" creationId="{C2C65006-14A1-CC26-6B59-9032B46A1733}"/>
          </ac:spMkLst>
        </pc:spChg>
        <pc:spChg chg="mod ord">
          <ac:chgData name="Hsu, Yi Hsun" userId="202664f8-3730-4ac6-b7dd-cbe2d00053bd" providerId="ADAL" clId="{FB4D933D-0678-4718-BC61-4AADA10F0D8F}" dt="2025-04-06T16:57:59.898" v="1084" actId="1076"/>
          <ac:spMkLst>
            <pc:docMk/>
            <pc:sldMk cId="2460181968" sldId="265"/>
            <ac:spMk id="8" creationId="{A6C52263-E7A6-CB47-F1F6-1B71ADA4D93B}"/>
          </ac:spMkLst>
        </pc:spChg>
        <pc:spChg chg="add mod">
          <ac:chgData name="Hsu, Yi Hsun" userId="202664f8-3730-4ac6-b7dd-cbe2d00053bd" providerId="ADAL" clId="{FB4D933D-0678-4718-BC61-4AADA10F0D8F}" dt="2025-04-06T16:45:13.167" v="651" actId="404"/>
          <ac:spMkLst>
            <pc:docMk/>
            <pc:sldMk cId="2460181968" sldId="265"/>
            <ac:spMk id="11" creationId="{15B8DFCA-245E-A71C-177C-A67989D147C4}"/>
          </ac:spMkLst>
        </pc:spChg>
        <pc:spChg chg="add del mod ord">
          <ac:chgData name="Hsu, Yi Hsun" userId="202664f8-3730-4ac6-b7dd-cbe2d00053bd" providerId="ADAL" clId="{FB4D933D-0678-4718-BC61-4AADA10F0D8F}" dt="2025-04-06T16:46:00.755" v="658" actId="478"/>
          <ac:spMkLst>
            <pc:docMk/>
            <pc:sldMk cId="2460181968" sldId="265"/>
            <ac:spMk id="16" creationId="{95B19C07-B73D-BBA8-0D07-154BB7058C80}"/>
          </ac:spMkLst>
        </pc:spChg>
        <pc:spChg chg="add mod">
          <ac:chgData name="Hsu, Yi Hsun" userId="202664f8-3730-4ac6-b7dd-cbe2d00053bd" providerId="ADAL" clId="{FB4D933D-0678-4718-BC61-4AADA10F0D8F}" dt="2025-04-06T17:00:05.375" v="1200" actId="1035"/>
          <ac:spMkLst>
            <pc:docMk/>
            <pc:sldMk cId="2460181968" sldId="265"/>
            <ac:spMk id="17" creationId="{3CE63388-CB77-4BBE-720F-8F24979328D7}"/>
          </ac:spMkLst>
        </pc:spChg>
        <pc:spChg chg="add mod">
          <ac:chgData name="Hsu, Yi Hsun" userId="202664f8-3730-4ac6-b7dd-cbe2d00053bd" providerId="ADAL" clId="{FB4D933D-0678-4718-BC61-4AADA10F0D8F}" dt="2025-04-06T17:00:34.388" v="1215" actId="1038"/>
          <ac:spMkLst>
            <pc:docMk/>
            <pc:sldMk cId="2460181968" sldId="265"/>
            <ac:spMk id="18" creationId="{2BD88042-3E3E-380C-8921-F63103760E77}"/>
          </ac:spMkLst>
        </pc:spChg>
        <pc:grpChg chg="add mod">
          <ac:chgData name="Hsu, Yi Hsun" userId="202664f8-3730-4ac6-b7dd-cbe2d00053bd" providerId="ADAL" clId="{FB4D933D-0678-4718-BC61-4AADA10F0D8F}" dt="2025-04-06T16:54:00.698" v="1026" actId="1035"/>
          <ac:grpSpMkLst>
            <pc:docMk/>
            <pc:sldMk cId="2460181968" sldId="265"/>
            <ac:grpSpMk id="4" creationId="{D6C1A2EF-2CD9-3914-EA9E-B40CABB6EEF0}"/>
          </ac:grpSpMkLst>
        </pc:grpChg>
        <pc:grpChg chg="add mod">
          <ac:chgData name="Hsu, Yi Hsun" userId="202664f8-3730-4ac6-b7dd-cbe2d00053bd" providerId="ADAL" clId="{FB4D933D-0678-4718-BC61-4AADA10F0D8F}" dt="2025-04-06T16:54:00.698" v="1026" actId="1035"/>
          <ac:grpSpMkLst>
            <pc:docMk/>
            <pc:sldMk cId="2460181968" sldId="265"/>
            <ac:grpSpMk id="6" creationId="{9C7E4229-3C3C-7114-AD0F-433112FC2078}"/>
          </ac:grpSpMkLst>
        </pc:grpChg>
        <pc:grpChg chg="add mod">
          <ac:chgData name="Hsu, Yi Hsun" userId="202664f8-3730-4ac6-b7dd-cbe2d00053bd" providerId="ADAL" clId="{FB4D933D-0678-4718-BC61-4AADA10F0D8F}" dt="2025-04-06T17:00:34.388" v="1215" actId="1038"/>
          <ac:grpSpMkLst>
            <pc:docMk/>
            <pc:sldMk cId="2460181968" sldId="265"/>
            <ac:grpSpMk id="13" creationId="{86B81F8A-24CE-F0ED-4881-2207100B611F}"/>
          </ac:grpSpMkLst>
        </pc:grpChg>
        <pc:picChg chg="add mod">
          <ac:chgData name="Hsu, Yi Hsun" userId="202664f8-3730-4ac6-b7dd-cbe2d00053bd" providerId="ADAL" clId="{FB4D933D-0678-4718-BC61-4AADA10F0D8F}" dt="2025-04-06T16:40:46.375" v="553" actId="164"/>
          <ac:picMkLst>
            <pc:docMk/>
            <pc:sldMk cId="2460181968" sldId="265"/>
            <ac:picMk id="5" creationId="{8557C29B-3B38-965C-5A1D-EEFD21113A3A}"/>
          </ac:picMkLst>
        </pc:picChg>
        <pc:picChg chg="del">
          <ac:chgData name="Hsu, Yi Hsun" userId="202664f8-3730-4ac6-b7dd-cbe2d00053bd" providerId="ADAL" clId="{FB4D933D-0678-4718-BC61-4AADA10F0D8F}" dt="2025-04-06T16:28:45.636" v="383" actId="478"/>
          <ac:picMkLst>
            <pc:docMk/>
            <pc:sldMk cId="2460181968" sldId="265"/>
            <ac:picMk id="7" creationId="{781BCE61-8B16-F658-98B1-24EFB611EBD0}"/>
          </ac:picMkLst>
        </pc:picChg>
        <pc:picChg chg="add mod">
          <ac:chgData name="Hsu, Yi Hsun" userId="202664f8-3730-4ac6-b7dd-cbe2d00053bd" providerId="ADAL" clId="{FB4D933D-0678-4718-BC61-4AADA10F0D8F}" dt="2025-04-06T16:41:48.321" v="579" actId="164"/>
          <ac:picMkLst>
            <pc:docMk/>
            <pc:sldMk cId="2460181968" sldId="265"/>
            <ac:picMk id="10" creationId="{AB553958-A912-EF8E-5501-97D66F90F894}"/>
          </ac:picMkLst>
        </pc:picChg>
        <pc:picChg chg="add mod modCrop">
          <ac:chgData name="Hsu, Yi Hsun" userId="202664f8-3730-4ac6-b7dd-cbe2d00053bd" providerId="ADAL" clId="{FB4D933D-0678-4718-BC61-4AADA10F0D8F}" dt="2025-04-06T16:42:38.806" v="600" actId="164"/>
          <ac:picMkLst>
            <pc:docMk/>
            <pc:sldMk cId="2460181968" sldId="265"/>
            <ac:picMk id="12" creationId="{8B24A1EB-FC7A-1BE1-A997-FB325BF363BA}"/>
          </ac:picMkLst>
        </pc:picChg>
        <pc:picChg chg="del">
          <ac:chgData name="Hsu, Yi Hsun" userId="202664f8-3730-4ac6-b7dd-cbe2d00053bd" providerId="ADAL" clId="{FB4D933D-0678-4718-BC61-4AADA10F0D8F}" dt="2025-04-06T16:46:03.811" v="659" actId="478"/>
          <ac:picMkLst>
            <pc:docMk/>
            <pc:sldMk cId="2460181968" sldId="265"/>
            <ac:picMk id="1026" creationId="{5ECEDA1C-E98B-3089-8866-22C92CBFD542}"/>
          </ac:picMkLst>
        </pc:picChg>
        <pc:cxnChg chg="add del">
          <ac:chgData name="Hsu, Yi Hsun" userId="202664f8-3730-4ac6-b7dd-cbe2d00053bd" providerId="ADAL" clId="{FB4D933D-0678-4718-BC61-4AADA10F0D8F}" dt="2025-04-06T16:44:41.764" v="648" actId="478"/>
          <ac:cxnSpMkLst>
            <pc:docMk/>
            <pc:sldMk cId="2460181968" sldId="265"/>
            <ac:cxnSpMk id="15" creationId="{51B7A908-70D0-FCAE-3455-241844779D47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20" creationId="{1D613897-419D-4311-E7CD-F0A9DA8A0FFD}"/>
          </ac:cxnSpMkLst>
        </pc:cxnChg>
        <pc:cxnChg chg="add del mod">
          <ac:chgData name="Hsu, Yi Hsun" userId="202664f8-3730-4ac6-b7dd-cbe2d00053bd" providerId="ADAL" clId="{FB4D933D-0678-4718-BC61-4AADA10F0D8F}" dt="2025-04-06T16:52:58.661" v="922" actId="478"/>
          <ac:cxnSpMkLst>
            <pc:docMk/>
            <pc:sldMk cId="2460181968" sldId="265"/>
            <ac:cxnSpMk id="21" creationId="{492374AB-BE2C-9FDC-3892-CF9060DE1A14}"/>
          </ac:cxnSpMkLst>
        </pc:cxnChg>
        <pc:cxnChg chg="add del mod">
          <ac:chgData name="Hsu, Yi Hsun" userId="202664f8-3730-4ac6-b7dd-cbe2d00053bd" providerId="ADAL" clId="{FB4D933D-0678-4718-BC61-4AADA10F0D8F}" dt="2025-04-06T16:53:00.772" v="923" actId="478"/>
          <ac:cxnSpMkLst>
            <pc:docMk/>
            <pc:sldMk cId="2460181968" sldId="265"/>
            <ac:cxnSpMk id="22" creationId="{E34563F9-1A17-1956-8731-6A016F0A0F13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24" creationId="{3E64F752-61E5-3F2E-FB87-387495CC7B3A}"/>
          </ac:cxnSpMkLst>
        </pc:cxnChg>
        <pc:cxnChg chg="add del mod">
          <ac:chgData name="Hsu, Yi Hsun" userId="202664f8-3730-4ac6-b7dd-cbe2d00053bd" providerId="ADAL" clId="{FB4D933D-0678-4718-BC61-4AADA10F0D8F}" dt="2025-04-06T16:54:43.134" v="1035" actId="478"/>
          <ac:cxnSpMkLst>
            <pc:docMk/>
            <pc:sldMk cId="2460181968" sldId="265"/>
            <ac:cxnSpMk id="27" creationId="{1C7A05AD-F707-4EF9-9C8B-9E0224EDA58F}"/>
          </ac:cxnSpMkLst>
        </pc:cxnChg>
        <pc:cxnChg chg="add del mod">
          <ac:chgData name="Hsu, Yi Hsun" userId="202664f8-3730-4ac6-b7dd-cbe2d00053bd" providerId="ADAL" clId="{FB4D933D-0678-4718-BC61-4AADA10F0D8F}" dt="2025-04-06T16:54:46.108" v="1036" actId="478"/>
          <ac:cxnSpMkLst>
            <pc:docMk/>
            <pc:sldMk cId="2460181968" sldId="265"/>
            <ac:cxnSpMk id="28" creationId="{1A3F73FC-E444-AA08-937C-DA1448125B2C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36" creationId="{703D6D19-EA21-D66A-888E-140DA4A2A35A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38" creationId="{CB2A41C9-CE3C-6C11-A9A1-5212B735CDFF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40" creationId="{648CAC32-609F-7C06-12BD-3B9708F87938}"/>
          </ac:cxnSpMkLst>
        </pc:cxnChg>
        <pc:cxnChg chg="add del mod">
          <ac:chgData name="Hsu, Yi Hsun" userId="202664f8-3730-4ac6-b7dd-cbe2d00053bd" providerId="ADAL" clId="{FB4D933D-0678-4718-BC61-4AADA10F0D8F}" dt="2025-04-06T16:57:40.170" v="1078" actId="478"/>
          <ac:cxnSpMkLst>
            <pc:docMk/>
            <pc:sldMk cId="2460181968" sldId="265"/>
            <ac:cxnSpMk id="47" creationId="{E75F95E3-8C38-FF55-EEFD-8E89AAE33F4C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51" creationId="{DFBD5FDB-165F-A8DF-552B-5838F0C79549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52" creationId="{A956DBE8-AC8E-A172-4215-FC396926C625}"/>
          </ac:cxnSpMkLst>
        </pc:cxnChg>
        <pc:cxnChg chg="add mod">
          <ac:chgData name="Hsu, Yi Hsun" userId="202664f8-3730-4ac6-b7dd-cbe2d00053bd" providerId="ADAL" clId="{FB4D933D-0678-4718-BC61-4AADA10F0D8F}" dt="2025-04-06T16:58:23.519" v="1152" actId="1037"/>
          <ac:cxnSpMkLst>
            <pc:docMk/>
            <pc:sldMk cId="2460181968" sldId="265"/>
            <ac:cxnSpMk id="53" creationId="{1E9328FB-C0D5-0DD2-7DCE-89E1D9E09613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54" creationId="{0417027F-3C9E-3D4D-C35A-305567DE0A41}"/>
          </ac:cxnSpMkLst>
        </pc:cxnChg>
        <pc:cxnChg chg="add mod">
          <ac:chgData name="Hsu, Yi Hsun" userId="202664f8-3730-4ac6-b7dd-cbe2d00053bd" providerId="ADAL" clId="{FB4D933D-0678-4718-BC61-4AADA10F0D8F}" dt="2025-04-06T17:00:05.375" v="1200" actId="1035"/>
          <ac:cxnSpMkLst>
            <pc:docMk/>
            <pc:sldMk cId="2460181968" sldId="265"/>
            <ac:cxnSpMk id="55" creationId="{20255A6E-E4E6-DAEF-BB64-7757993EBA00}"/>
          </ac:cxnSpMkLst>
        </pc:cxnChg>
        <pc:cxnChg chg="add del mod">
          <ac:chgData name="Hsu, Yi Hsun" userId="202664f8-3730-4ac6-b7dd-cbe2d00053bd" providerId="ADAL" clId="{FB4D933D-0678-4718-BC61-4AADA10F0D8F}" dt="2025-04-06T17:00:12.767" v="1202" actId="478"/>
          <ac:cxnSpMkLst>
            <pc:docMk/>
            <pc:sldMk cId="2460181968" sldId="265"/>
            <ac:cxnSpMk id="56" creationId="{2F0912C9-D32B-11BA-645A-86B0D5471DB9}"/>
          </ac:cxnSpMkLst>
        </pc:cxnChg>
        <pc:cxnChg chg="add del mod">
          <ac:chgData name="Hsu, Yi Hsun" userId="202664f8-3730-4ac6-b7dd-cbe2d00053bd" providerId="ADAL" clId="{FB4D933D-0678-4718-BC61-4AADA10F0D8F}" dt="2025-04-06T17:00:10.713" v="1201" actId="21"/>
          <ac:cxnSpMkLst>
            <pc:docMk/>
            <pc:sldMk cId="2460181968" sldId="265"/>
            <ac:cxnSpMk id="57" creationId="{37C0ED4F-EE68-D010-D538-1A3145E8E722}"/>
          </ac:cxnSpMkLst>
        </pc:cxnChg>
        <pc:cxnChg chg="add mod">
          <ac:chgData name="Hsu, Yi Hsun" userId="202664f8-3730-4ac6-b7dd-cbe2d00053bd" providerId="ADAL" clId="{FB4D933D-0678-4718-BC61-4AADA10F0D8F}" dt="2025-04-06T17:00:26.294" v="1210" actId="1037"/>
          <ac:cxnSpMkLst>
            <pc:docMk/>
            <pc:sldMk cId="2460181968" sldId="265"/>
            <ac:cxnSpMk id="58" creationId="{68A45F70-47EC-324F-874A-94F36EE68907}"/>
          </ac:cxnSpMkLst>
        </pc:cxnChg>
        <pc:cxnChg chg="add mod">
          <ac:chgData name="Hsu, Yi Hsun" userId="202664f8-3730-4ac6-b7dd-cbe2d00053bd" providerId="ADAL" clId="{FB4D933D-0678-4718-BC61-4AADA10F0D8F}" dt="2025-04-06T17:00:37.352" v="1216" actId="1035"/>
          <ac:cxnSpMkLst>
            <pc:docMk/>
            <pc:sldMk cId="2460181968" sldId="265"/>
            <ac:cxnSpMk id="59" creationId="{B52B3BBD-0A06-DEE6-5304-040F729CAB60}"/>
          </ac:cxnSpMkLst>
        </pc:cxnChg>
      </pc:sldChg>
      <pc:sldChg chg="addSp delSp modSp del mod setBg">
        <pc:chgData name="Hsu, Yi Hsun" userId="202664f8-3730-4ac6-b7dd-cbe2d00053bd" providerId="ADAL" clId="{FB4D933D-0678-4718-BC61-4AADA10F0D8F}" dt="2025-04-06T17:36:26.975" v="1752" actId="47"/>
        <pc:sldMkLst>
          <pc:docMk/>
          <pc:sldMk cId="1206045980" sldId="266"/>
        </pc:sldMkLst>
        <pc:spChg chg="mod">
          <ac:chgData name="Hsu, Yi Hsun" userId="202664f8-3730-4ac6-b7dd-cbe2d00053bd" providerId="ADAL" clId="{FB4D933D-0678-4718-BC61-4AADA10F0D8F}" dt="2025-04-06T17:06:09.716" v="1265" actId="207"/>
          <ac:spMkLst>
            <pc:docMk/>
            <pc:sldMk cId="1206045980" sldId="266"/>
            <ac:spMk id="8" creationId="{45985C6C-270F-8429-1AF0-661BDDCA92EF}"/>
          </ac:spMkLst>
        </pc:spChg>
        <pc:spChg chg="mod ord">
          <ac:chgData name="Hsu, Yi Hsun" userId="202664f8-3730-4ac6-b7dd-cbe2d00053bd" providerId="ADAL" clId="{FB4D933D-0678-4718-BC61-4AADA10F0D8F}" dt="2025-04-06T17:33:57.494" v="1639" actId="113"/>
          <ac:spMkLst>
            <pc:docMk/>
            <pc:sldMk cId="1206045980" sldId="266"/>
            <ac:spMk id="11" creationId="{FAFC23D9-2B3E-8952-D0B0-29146A79187A}"/>
          </ac:spMkLst>
        </pc:spChg>
        <pc:spChg chg="add mod">
          <ac:chgData name="Hsu, Yi Hsun" userId="202664f8-3730-4ac6-b7dd-cbe2d00053bd" providerId="ADAL" clId="{FB4D933D-0678-4718-BC61-4AADA10F0D8F}" dt="2025-04-06T17:08:09.910" v="1294" actId="1076"/>
          <ac:spMkLst>
            <pc:docMk/>
            <pc:sldMk cId="1206045980" sldId="266"/>
            <ac:spMk id="12" creationId="{D6BFA74D-C6E2-6FA9-7397-973845A5F2A9}"/>
          </ac:spMkLst>
        </pc:spChg>
        <pc:picChg chg="add mod">
          <ac:chgData name="Hsu, Yi Hsun" userId="202664f8-3730-4ac6-b7dd-cbe2d00053bd" providerId="ADAL" clId="{FB4D933D-0678-4718-BC61-4AADA10F0D8F}" dt="2025-04-06T17:04:10.986" v="1244" actId="14100"/>
          <ac:picMkLst>
            <pc:docMk/>
            <pc:sldMk cId="1206045980" sldId="266"/>
            <ac:picMk id="4" creationId="{8F87B93B-4897-7866-3194-98965D7F838C}"/>
          </ac:picMkLst>
        </pc:picChg>
        <pc:picChg chg="add mod modCrop">
          <ac:chgData name="Hsu, Yi Hsun" userId="202664f8-3730-4ac6-b7dd-cbe2d00053bd" providerId="ADAL" clId="{FB4D933D-0678-4718-BC61-4AADA10F0D8F}" dt="2025-04-06T17:04:36.267" v="1250" actId="1076"/>
          <ac:picMkLst>
            <pc:docMk/>
            <pc:sldMk cId="1206045980" sldId="266"/>
            <ac:picMk id="5" creationId="{688DC24E-1886-855A-8F95-69C0C4EB4655}"/>
          </ac:picMkLst>
        </pc:picChg>
        <pc:picChg chg="add mod">
          <ac:chgData name="Hsu, Yi Hsun" userId="202664f8-3730-4ac6-b7dd-cbe2d00053bd" providerId="ADAL" clId="{FB4D933D-0678-4718-BC61-4AADA10F0D8F}" dt="2025-04-06T17:04:43.304" v="1252" actId="1076"/>
          <ac:picMkLst>
            <pc:docMk/>
            <pc:sldMk cId="1206045980" sldId="266"/>
            <ac:picMk id="6" creationId="{7F5B44B3-340C-B02B-A791-199117FC79BD}"/>
          </ac:picMkLst>
        </pc:picChg>
        <pc:picChg chg="del">
          <ac:chgData name="Hsu, Yi Hsun" userId="202664f8-3730-4ac6-b7dd-cbe2d00053bd" providerId="ADAL" clId="{FB4D933D-0678-4718-BC61-4AADA10F0D8F}" dt="2025-04-06T17:02:18.881" v="1219" actId="478"/>
          <ac:picMkLst>
            <pc:docMk/>
            <pc:sldMk cId="1206045980" sldId="266"/>
            <ac:picMk id="7" creationId="{66A62263-7B49-65F1-6D7C-123EFB972D85}"/>
          </ac:picMkLst>
        </pc:picChg>
        <pc:cxnChg chg="add mod">
          <ac:chgData name="Hsu, Yi Hsun" userId="202664f8-3730-4ac6-b7dd-cbe2d00053bd" providerId="ADAL" clId="{FB4D933D-0678-4718-BC61-4AADA10F0D8F}" dt="2025-04-06T17:08:52.891" v="1298" actId="208"/>
          <ac:cxnSpMkLst>
            <pc:docMk/>
            <pc:sldMk cId="1206045980" sldId="266"/>
            <ac:cxnSpMk id="13" creationId="{F9898781-E097-5F7F-42DB-43E84A8BFB7F}"/>
          </ac:cxnSpMkLst>
        </pc:cxnChg>
      </pc:sldChg>
      <pc:sldChg chg="addSp delSp modSp mod setBg">
        <pc:chgData name="Hsu, Yi Hsun" userId="202664f8-3730-4ac6-b7dd-cbe2d00053bd" providerId="ADAL" clId="{FB4D933D-0678-4718-BC61-4AADA10F0D8F}" dt="2025-04-06T17:42:49.572" v="1827" actId="1076"/>
        <pc:sldMkLst>
          <pc:docMk/>
          <pc:sldMk cId="1604879447" sldId="267"/>
        </pc:sldMkLst>
        <pc:spChg chg="mod">
          <ac:chgData name="Hsu, Yi Hsun" userId="202664f8-3730-4ac6-b7dd-cbe2d00053bd" providerId="ADAL" clId="{FB4D933D-0678-4718-BC61-4AADA10F0D8F}" dt="2025-04-06T17:11:37.358" v="1328" actId="1036"/>
          <ac:spMkLst>
            <pc:docMk/>
            <pc:sldMk cId="1604879447" sldId="267"/>
            <ac:spMk id="2" creationId="{E8B2C767-3820-60DF-4909-0F221E2B63CD}"/>
          </ac:spMkLst>
        </pc:spChg>
        <pc:spChg chg="mod ord">
          <ac:chgData name="Hsu, Yi Hsun" userId="202664f8-3730-4ac6-b7dd-cbe2d00053bd" providerId="ADAL" clId="{FB4D933D-0678-4718-BC61-4AADA10F0D8F}" dt="2025-04-06T17:42:41.080" v="1826" actId="1076"/>
          <ac:spMkLst>
            <pc:docMk/>
            <pc:sldMk cId="1604879447" sldId="267"/>
            <ac:spMk id="4" creationId="{8AADC79C-AA36-37D8-AB0A-75C8B9AFDDED}"/>
          </ac:spMkLst>
        </pc:spChg>
        <pc:spChg chg="mod">
          <ac:chgData name="Hsu, Yi Hsun" userId="202664f8-3730-4ac6-b7dd-cbe2d00053bd" providerId="ADAL" clId="{FB4D933D-0678-4718-BC61-4AADA10F0D8F}" dt="2025-04-06T17:13:48.652" v="1385" actId="1036"/>
          <ac:spMkLst>
            <pc:docMk/>
            <pc:sldMk cId="1604879447" sldId="267"/>
            <ac:spMk id="8" creationId="{C80867C8-2BF4-3E0F-B4C2-2AFDCB0F6A61}"/>
          </ac:spMkLst>
        </pc:spChg>
        <pc:spChg chg="mod">
          <ac:chgData name="Hsu, Yi Hsun" userId="202664f8-3730-4ac6-b7dd-cbe2d00053bd" providerId="ADAL" clId="{FB4D933D-0678-4718-BC61-4AADA10F0D8F}" dt="2025-04-06T17:11:37.358" v="1328" actId="1036"/>
          <ac:spMkLst>
            <pc:docMk/>
            <pc:sldMk cId="1604879447" sldId="267"/>
            <ac:spMk id="9" creationId="{B51214BA-CCF4-5CDC-DF30-D5EE7E366A0B}"/>
          </ac:spMkLst>
        </pc:spChg>
        <pc:spChg chg="mod ord">
          <ac:chgData name="Hsu, Yi Hsun" userId="202664f8-3730-4ac6-b7dd-cbe2d00053bd" providerId="ADAL" clId="{FB4D933D-0678-4718-BC61-4AADA10F0D8F}" dt="2025-04-06T17:42:49.572" v="1827" actId="1076"/>
          <ac:spMkLst>
            <pc:docMk/>
            <pc:sldMk cId="1604879447" sldId="267"/>
            <ac:spMk id="11" creationId="{ECF53A68-6C8C-8BC3-884A-13C5565A5136}"/>
          </ac:spMkLst>
        </pc:spChg>
        <pc:picChg chg="add mod">
          <ac:chgData name="Hsu, Yi Hsun" userId="202664f8-3730-4ac6-b7dd-cbe2d00053bd" providerId="ADAL" clId="{FB4D933D-0678-4718-BC61-4AADA10F0D8F}" dt="2025-04-06T17:42:49.572" v="1827" actId="1076"/>
          <ac:picMkLst>
            <pc:docMk/>
            <pc:sldMk cId="1604879447" sldId="267"/>
            <ac:picMk id="5" creationId="{254BBB5F-E972-B07B-FBC4-AC062CEFC65D}"/>
          </ac:picMkLst>
        </pc:picChg>
        <pc:picChg chg="add del mod">
          <ac:chgData name="Hsu, Yi Hsun" userId="202664f8-3730-4ac6-b7dd-cbe2d00053bd" providerId="ADAL" clId="{FB4D933D-0678-4718-BC61-4AADA10F0D8F}" dt="2025-04-06T17:15:19.591" v="1387" actId="478"/>
          <ac:picMkLst>
            <pc:docMk/>
            <pc:sldMk cId="1604879447" sldId="267"/>
            <ac:picMk id="6" creationId="{6F3CBE23-59F7-BDBA-893E-0D911EC01426}"/>
          </ac:picMkLst>
        </pc:picChg>
        <pc:picChg chg="del">
          <ac:chgData name="Hsu, Yi Hsun" userId="202664f8-3730-4ac6-b7dd-cbe2d00053bd" providerId="ADAL" clId="{FB4D933D-0678-4718-BC61-4AADA10F0D8F}" dt="2025-04-06T17:10:12.766" v="1299" actId="478"/>
          <ac:picMkLst>
            <pc:docMk/>
            <pc:sldMk cId="1604879447" sldId="267"/>
            <ac:picMk id="7" creationId="{BCE44203-3B94-EA47-994E-40039B6BCBA1}"/>
          </ac:picMkLst>
        </pc:picChg>
      </pc:sldChg>
      <pc:sldChg chg="modSp mod setBg">
        <pc:chgData name="Hsu, Yi Hsun" userId="202664f8-3730-4ac6-b7dd-cbe2d00053bd" providerId="ADAL" clId="{FB4D933D-0678-4718-BC61-4AADA10F0D8F}" dt="2025-04-06T17:42:04.708" v="1818" actId="14100"/>
        <pc:sldMkLst>
          <pc:docMk/>
          <pc:sldMk cId="4074065292" sldId="268"/>
        </pc:sldMkLst>
        <pc:picChg chg="mod">
          <ac:chgData name="Hsu, Yi Hsun" userId="202664f8-3730-4ac6-b7dd-cbe2d00053bd" providerId="ADAL" clId="{FB4D933D-0678-4718-BC61-4AADA10F0D8F}" dt="2025-04-06T17:42:04.708" v="1818" actId="14100"/>
          <ac:picMkLst>
            <pc:docMk/>
            <pc:sldMk cId="4074065292" sldId="268"/>
            <ac:picMk id="7" creationId="{BA2CBD0B-BA68-652B-60DD-607FBE3216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2EC92-E9F4-4D05-8DE0-C51BAC1367B8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DACE3-B449-4592-A2AF-F5765249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71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BDACE3-B449-4592-A2AF-F5765249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1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6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269A-2D48-6172-9F2E-90D702904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97055-3CF9-B7FE-9348-219DDDBE8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C0059-8A92-1E7B-CC13-952B03D7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DEF2F-D65E-8E6B-FD8A-41A96551B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D598E-94BD-5EC0-B1E6-9CFAA2F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9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8A42-BC98-C339-722C-A73BD48A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0C1C1-8545-9E8A-2B03-C6484DD3D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86BAE-F017-459E-4CA2-D6AA2B78E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72C9-5F61-FC18-BB28-D6D5E63F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5D729-D855-3837-7FAA-FC3D6F49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45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635D18-5FA0-3565-944A-B28EEFFEFB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509D4-A3F4-FA48-A30C-A2DFF6A4E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C417F-1D41-8A87-CA1F-0C8B1A138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975D6-7E14-7BB2-EAFF-4EB207AF8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8605-85D0-8DB4-6FDD-645EE2AC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1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71A3-DA2A-A1EB-C1C4-D4A51E63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799FB-0878-E46A-F318-F7FA41A1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73D78-AB43-24DE-361B-FCA47EC37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FC9D3-CF66-7092-274A-45FC7F00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4F460-CF9E-C78A-2023-21E14062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2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3343-C62E-8FA6-887A-BF84CF22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7A3BB-48F7-62CB-C8A9-B0AE03FF1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70D13-2643-B7F3-3EA3-D921B290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3AE1B-9ED8-08CF-F732-83EE9E23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13CCB-4E70-C49E-5251-A50AAFD8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2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BBBB-52F6-60D6-6B8B-8F1655A2C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4306-3384-785F-EFE1-E1B8E81F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3804E-DE9B-0179-01C1-3782EAE93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F5483-8AD5-BE01-AC7F-C1E30921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9C205-B9F1-5552-3F53-77A5AED2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38F66-6031-1D55-088D-806C5B27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6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CBC4-826E-56DA-1488-697B5D824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AF579-752B-B2F4-73CC-594078A9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C7718-011D-07F2-4AA8-406043E5A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5D825-0756-BAEC-54B0-499F6B9F2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4751D-7EE8-CD4D-E3A7-AD807E5E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DF0C7-E848-75AD-7EA1-D05E8CDF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8CB152-8535-6179-929C-14A26EE2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8DDB6-C606-AF31-3148-1681463E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1A09E-AAEB-F3E1-09CC-E361D3AA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A2B3F-BD0B-BBC4-05AC-B9BF600A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649DD-D02D-FF52-6359-FE8F4A38B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438A8-3368-1093-C77F-D4D7C66B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02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F5738-C16D-751A-41EE-F60718834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015086-F750-F4C0-C9D1-8EBACB90A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2A9DA-B2D1-48A6-D6D3-C07E530E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4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195E-3822-CD7C-D0E2-CEC83D0DA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C7A8D-3676-9AF2-C626-C3BC7423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5E41F-2EA0-7B45-45CB-6B7E3361A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D83BC-A1FD-25FA-030B-9FB3DA90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EEB60-91CA-81AE-47C4-E04AD8FE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40A3A-9C54-3437-59E0-EDDE9C61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8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7FE5-8B5A-0B36-A988-8650190ED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DD9F3-1E20-4F4E-1568-136DD35F0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D2CD76-77F9-ACED-19FE-FCF67E585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E88E9-F2CA-17C1-A7A8-ADE99DE4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E94679-D119-1B4C-0E49-AF79411B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52BA1-DB62-4F66-3BBA-743B9AC7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5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C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743C3-F25E-5F35-1896-C2B09592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434E-83B3-BBD5-48BA-D2DEE0615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4C979-781F-7F4B-2ADE-26806B40E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BCB2B-C3D5-4597-A00C-F4346F579BE3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EF2A5-028D-182E-4B81-29D7D94CB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F1835-E2B1-8EF0-748C-69B8CABAF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5B59B-87E2-4D3F-81D9-C374A5380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3.png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microsoft.com/office/2007/relationships/hdphoto" Target="../media/hdphoto7.wdp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torn paper with a grey background&#10;&#10;AI-generated content may be incorrect.">
            <a:extLst>
              <a:ext uri="{FF2B5EF4-FFF2-40B4-BE49-F238E27FC236}">
                <a16:creationId xmlns:a16="http://schemas.microsoft.com/office/drawing/2014/main" id="{86C46DC1-575C-6537-C854-A1B823531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" b="96805" l="0" r="99042">
                        <a14:foregroundMark x1="13099" y1="8147" x2="26997" y2="8466"/>
                        <a14:foregroundMark x1="26997" y1="8466" x2="69649" y2="3674"/>
                        <a14:foregroundMark x1="69649" y1="3674" x2="84026" y2="7188"/>
                        <a14:foregroundMark x1="1118" y1="2396" x2="7508" y2="19649"/>
                        <a14:foregroundMark x1="7508" y1="19649" x2="23802" y2="17891"/>
                        <a14:foregroundMark x1="23802" y1="17891" x2="34345" y2="11182"/>
                        <a14:foregroundMark x1="1278" y1="1917" x2="92652" y2="5431"/>
                        <a14:foregroundMark x1="92652" y1="5431" x2="86422" y2="9585"/>
                        <a14:foregroundMark x1="86422" y1="9585" x2="76997" y2="9904"/>
                        <a14:foregroundMark x1="84824" y1="11981" x2="84824" y2="11981"/>
                        <a14:foregroundMark x1="84824" y1="11981" x2="84824" y2="11981"/>
                        <a14:foregroundMark x1="84824" y1="11981" x2="94569" y2="11981"/>
                        <a14:foregroundMark x1="94569" y1="11981" x2="99681" y2="5272"/>
                        <a14:foregroundMark x1="99681" y1="5272" x2="91534" y2="1118"/>
                        <a14:foregroundMark x1="91534" y1="1118" x2="71565" y2="3674"/>
                        <a14:foregroundMark x1="99042" y1="1917" x2="96645" y2="13259"/>
                        <a14:foregroundMark x1="84185" y1="96166" x2="47125" y2="92812"/>
                        <a14:foregroundMark x1="47125" y1="92812" x2="11182" y2="99201"/>
                        <a14:foregroundMark x1="11182" y1="99201" x2="1597" y2="93930"/>
                        <a14:foregroundMark x1="1597" y1="93930" x2="850" y2="88921"/>
                        <a14:foregroundMark x1="14377" y1="95367" x2="29712" y2="96645"/>
                        <a14:foregroundMark x1="82428" y1="85304" x2="82428" y2="96805"/>
                        <a14:foregroundMark x1="82428" y1="96805" x2="82428" y2="96805"/>
                        <a14:foregroundMark x1="95048" y1="71246" x2="89137" y2="91853"/>
                        <a14:foregroundMark x1="97125" y1="70607" x2="96006" y2="92013"/>
                        <a14:foregroundMark x1="86422" y1="74920" x2="57029" y2="91054"/>
                        <a14:foregroundMark x1="57029" y1="91054" x2="47604" y2="92173"/>
                        <a14:foregroundMark x1="25559" y1="87220" x2="36102" y2="89776"/>
                        <a14:foregroundMark x1="59265" y1="7508" x2="45847" y2="10543"/>
                        <a14:foregroundMark x1="45847" y1="10543" x2="45847" y2="10543"/>
                        <a14:backgroundMark x1="17891" y1="44089" x2="91693" y2="27636"/>
                        <a14:backgroundMark x1="91693" y1="27636" x2="54952" y2="51597"/>
                        <a14:backgroundMark x1="54952" y1="51597" x2="31789" y2="54313"/>
                        <a14:backgroundMark x1="31789" y1="54313" x2="30192" y2="55112"/>
                        <a14:backgroundMark x1="1278" y1="86102" x2="1278" y2="86102"/>
                        <a14:backgroundMark x1="639" y1="87061" x2="639" y2="87061"/>
                        <a14:backgroundMark x1="639" y1="85463" x2="639" y2="85463"/>
                        <a14:backgroundMark x1="639" y1="85623" x2="160" y2="88818"/>
                        <a14:backgroundMark x1="0" y1="83067" x2="160" y2="85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84"/>
          <a:stretch/>
        </p:blipFill>
        <p:spPr>
          <a:xfrm>
            <a:off x="4107224" y="3931737"/>
            <a:ext cx="8129665" cy="3000438"/>
          </a:xfrm>
          <a:prstGeom prst="rect">
            <a:avLst/>
          </a:prstGeom>
        </p:spPr>
      </p:pic>
      <p:pic>
        <p:nvPicPr>
          <p:cNvPr id="33" name="Picture 32" descr="A torn paper with a grey background&#10;&#10;AI-generated content may be incorrect.">
            <a:extLst>
              <a:ext uri="{FF2B5EF4-FFF2-40B4-BE49-F238E27FC236}">
                <a16:creationId xmlns:a16="http://schemas.microsoft.com/office/drawing/2014/main" id="{83199D07-8AFF-2715-49AE-0DDBF621A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" b="96805" l="0" r="99042">
                        <a14:foregroundMark x1="13099" y1="8147" x2="26997" y2="8466"/>
                        <a14:foregroundMark x1="26997" y1="8466" x2="69649" y2="3674"/>
                        <a14:foregroundMark x1="69649" y1="3674" x2="84026" y2="7188"/>
                        <a14:foregroundMark x1="1118" y1="2396" x2="7508" y2="19649"/>
                        <a14:foregroundMark x1="7508" y1="19649" x2="23802" y2="17891"/>
                        <a14:foregroundMark x1="23802" y1="17891" x2="34345" y2="11182"/>
                        <a14:foregroundMark x1="1278" y1="1917" x2="92652" y2="5431"/>
                        <a14:foregroundMark x1="92652" y1="5431" x2="86422" y2="9585"/>
                        <a14:foregroundMark x1="86422" y1="9585" x2="76997" y2="9904"/>
                        <a14:foregroundMark x1="84824" y1="11981" x2="84824" y2="11981"/>
                        <a14:foregroundMark x1="84824" y1="11981" x2="84824" y2="11981"/>
                        <a14:foregroundMark x1="84824" y1="11981" x2="94569" y2="11981"/>
                        <a14:foregroundMark x1="94569" y1="11981" x2="99681" y2="5272"/>
                        <a14:foregroundMark x1="99681" y1="5272" x2="91534" y2="1118"/>
                        <a14:foregroundMark x1="91534" y1="1118" x2="71565" y2="3674"/>
                        <a14:foregroundMark x1="99042" y1="1917" x2="96645" y2="13259"/>
                        <a14:foregroundMark x1="84185" y1="96166" x2="47125" y2="92812"/>
                        <a14:foregroundMark x1="47125" y1="92812" x2="11182" y2="99201"/>
                        <a14:foregroundMark x1="11182" y1="99201" x2="1597" y2="93930"/>
                        <a14:foregroundMark x1="1597" y1="93930" x2="850" y2="88921"/>
                        <a14:foregroundMark x1="14377" y1="95367" x2="29712" y2="96645"/>
                        <a14:foregroundMark x1="82428" y1="85304" x2="82428" y2="96805"/>
                        <a14:foregroundMark x1="82428" y1="96805" x2="82428" y2="96805"/>
                        <a14:foregroundMark x1="95048" y1="71246" x2="89137" y2="91853"/>
                        <a14:foregroundMark x1="97125" y1="70607" x2="96006" y2="92013"/>
                        <a14:foregroundMark x1="86422" y1="74920" x2="57029" y2="91054"/>
                        <a14:foregroundMark x1="57029" y1="91054" x2="47604" y2="92173"/>
                        <a14:foregroundMark x1="25559" y1="87220" x2="36102" y2="89776"/>
                        <a14:foregroundMark x1="59265" y1="7508" x2="45847" y2="10543"/>
                        <a14:foregroundMark x1="45847" y1="10543" x2="45847" y2="10543"/>
                        <a14:backgroundMark x1="17891" y1="44089" x2="91693" y2="27636"/>
                        <a14:backgroundMark x1="91693" y1="27636" x2="54952" y2="51597"/>
                        <a14:backgroundMark x1="54952" y1="51597" x2="31789" y2="54313"/>
                        <a14:backgroundMark x1="31789" y1="54313" x2="30192" y2="55112"/>
                        <a14:backgroundMark x1="1278" y1="86102" x2="1278" y2="86102"/>
                        <a14:backgroundMark x1="639" y1="87061" x2="639" y2="87061"/>
                        <a14:backgroundMark x1="639" y1="85463" x2="639" y2="85463"/>
                        <a14:backgroundMark x1="639" y1="85623" x2="160" y2="88818"/>
                        <a14:backgroundMark x1="0" y1="83067" x2="160" y2="85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3086"/>
          <a:stretch/>
        </p:blipFill>
        <p:spPr>
          <a:xfrm>
            <a:off x="-61311" y="-436391"/>
            <a:ext cx="8307090" cy="4159878"/>
          </a:xfrm>
          <a:prstGeom prst="rect">
            <a:avLst/>
          </a:prstGeom>
        </p:spPr>
      </p:pic>
      <p:pic>
        <p:nvPicPr>
          <p:cNvPr id="35" name="Picture 34" descr="A white and black checkered tablecloth&#10;&#10;AI-generated content may be incorrect.">
            <a:extLst>
              <a:ext uri="{FF2B5EF4-FFF2-40B4-BE49-F238E27FC236}">
                <a16:creationId xmlns:a16="http://schemas.microsoft.com/office/drawing/2014/main" id="{363B7CA9-708F-790D-D307-612A154E5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89985" l="0" r="99728">
                        <a14:foregroundMark x1="12092" y1="7645" x2="33560" y2="9327"/>
                        <a14:foregroundMark x1="33560" y1="9327" x2="72283" y2="4587"/>
                        <a14:foregroundMark x1="2310" y1="1300" x2="2989" y2="20872"/>
                        <a14:foregroundMark x1="2989" y1="20872" x2="7337" y2="19266"/>
                        <a14:foregroundMark x1="87772" y1="3058" x2="73098" y2="7416"/>
                        <a14:foregroundMark x1="6250" y1="23394" x2="0" y2="29511"/>
                        <a14:foregroundMark x1="98435" y1="2599" x2="99864" y2="2599"/>
                        <a14:foregroundMark x1="89810" y1="2599" x2="93781" y2="2599"/>
                        <a14:foregroundMark x1="88587" y1="1070" x2="83152" y2="1758"/>
                        <a14:foregroundMark x1="83152" y1="1758" x2="83152" y2="1758"/>
                        <a14:backgroundMark x1="49321" y1="37997" x2="47826" y2="68196"/>
                        <a14:backgroundMark x1="96332" y1="1529" x2="95516" y2="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991" y="-1151570"/>
            <a:ext cx="5538867" cy="8083745"/>
          </a:xfrm>
          <a:prstGeom prst="rect">
            <a:avLst/>
          </a:prstGeom>
        </p:spPr>
      </p:pic>
      <p:pic>
        <p:nvPicPr>
          <p:cNvPr id="39" name="Picture 38" descr="A white and black checkered tablecloth&#10;&#10;AI-generated content may be incorrect.">
            <a:extLst>
              <a:ext uri="{FF2B5EF4-FFF2-40B4-BE49-F238E27FC236}">
                <a16:creationId xmlns:a16="http://schemas.microsoft.com/office/drawing/2014/main" id="{F0860714-A09F-6256-007D-5FA51C5B5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89985" l="0" r="99728">
                        <a14:foregroundMark x1="12092" y1="7645" x2="33560" y2="9327"/>
                        <a14:foregroundMark x1="33560" y1="9327" x2="72283" y2="4587"/>
                        <a14:foregroundMark x1="2310" y1="1300" x2="2989" y2="20872"/>
                        <a14:foregroundMark x1="2989" y1="20872" x2="7337" y2="19266"/>
                        <a14:foregroundMark x1="87772" y1="3058" x2="73098" y2="7416"/>
                        <a14:foregroundMark x1="6250" y1="23394" x2="0" y2="29511"/>
                        <a14:foregroundMark x1="98435" y1="2599" x2="99864" y2="2599"/>
                        <a14:foregroundMark x1="89810" y1="2599" x2="93781" y2="2599"/>
                        <a14:foregroundMark x1="88587" y1="1070" x2="83152" y2="1758"/>
                        <a14:foregroundMark x1="83152" y1="1758" x2="83152" y2="1758"/>
                        <a14:backgroundMark x1="49321" y1="37997" x2="47826" y2="68196"/>
                        <a14:backgroundMark x1="96332" y1="1529" x2="95516" y2="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698022" y="-19964"/>
            <a:ext cx="5538867" cy="8083745"/>
          </a:xfrm>
          <a:prstGeom prst="rect">
            <a:avLst/>
          </a:prstGeom>
        </p:spPr>
      </p:pic>
      <p:pic>
        <p:nvPicPr>
          <p:cNvPr id="30" name="Picture 29" descr="A hand putting a ballot into a box&#10;&#10;AI-generated content may be incorrect.">
            <a:extLst>
              <a:ext uri="{FF2B5EF4-FFF2-40B4-BE49-F238E27FC236}">
                <a16:creationId xmlns:a16="http://schemas.microsoft.com/office/drawing/2014/main" id="{EA257BA5-82A6-231E-04EC-73BD17C50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45" b="92663" l="9783" r="89946">
                        <a14:foregroundMark x1="47011" y1="7880" x2="50951" y2="12228"/>
                        <a14:foregroundMark x1="38451" y1="92663" x2="40897" y2="81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1435" y="1492978"/>
            <a:ext cx="4877518" cy="487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C30E3-FF25-6B84-2617-AB028E248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824" y="1866110"/>
            <a:ext cx="8077028" cy="1985925"/>
          </a:xfrm>
        </p:spPr>
        <p:txBody>
          <a:bodyPr>
            <a:normAutofit fontScale="90000"/>
          </a:bodyPr>
          <a:lstStyle/>
          <a:p>
            <a:r>
              <a:rPr lang="en-US" sz="6700" b="1" spc="600" err="1">
                <a:solidFill>
                  <a:schemeClr val="bg1"/>
                </a:solidFill>
                <a:ea typeface="Lato" panose="020F0502020204030203" pitchFamily="34" charset="0"/>
                <a:cs typeface="Poppins" panose="020B0502040204020203" pitchFamily="2" charset="0"/>
              </a:rPr>
              <a:t>Votely</a:t>
            </a:r>
            <a:br>
              <a:rPr lang="en-US">
                <a:latin typeface="Montserrat" panose="00000500000000000000" pitchFamily="2" charset="0"/>
                <a:ea typeface="Lato" panose="020F0502020204030203" pitchFamily="34" charset="0"/>
                <a:cs typeface="Poppins" panose="020B0502040204020203" pitchFamily="2" charset="0"/>
              </a:rPr>
            </a:br>
            <a:r>
              <a:rPr lang="en-US" sz="4000">
                <a:solidFill>
                  <a:schemeClr val="bg1"/>
                </a:solidFill>
                <a:latin typeface="Montserrat" panose="00000500000000000000" pitchFamily="2" charset="0"/>
                <a:ea typeface="Lato" panose="020F0502020204030203" pitchFamily="34" charset="0"/>
                <a:cs typeface="Poppins" panose="020B0502040204020203" pitchFamily="2" charset="0"/>
              </a:rPr>
              <a:t>A Secure, Transparent, and Accessible Voting System</a:t>
            </a:r>
            <a:endParaRPr lang="en-US">
              <a:solidFill>
                <a:schemeClr val="bg1"/>
              </a:solidFill>
              <a:latin typeface="Montserrat" panose="00000500000000000000" pitchFamily="2" charset="0"/>
              <a:ea typeface="Lato" panose="020F0502020204030203" pitchFamily="34" charset="0"/>
              <a:cs typeface="Poppins" panose="020B05020402040202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CA9C9-C45B-B6FF-C62A-318FBA24A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5475" y="4358402"/>
            <a:ext cx="5538867" cy="848047"/>
          </a:xfrm>
        </p:spPr>
        <p:txBody>
          <a:bodyPr>
            <a:normAutofit/>
          </a:bodyPr>
          <a:lstStyle/>
          <a:p>
            <a:pPr algn="l" rtl="0" fontAlgn="base">
              <a:spcBef>
                <a:spcPts val="1200"/>
              </a:spcBef>
            </a:pP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Abinesh </a:t>
            </a:r>
            <a:r>
              <a:rPr lang="en-US" sz="1400" b="0" i="0" u="none" strike="noStrike" err="1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Haridoss</a:t>
            </a:r>
            <a:r>
              <a:rPr lang="zh-TW" altLang="en-US" sz="1400">
                <a:solidFill>
                  <a:schemeClr val="bg1"/>
                </a:solidFill>
                <a:cs typeface="Poppins" panose="00000500000000000000" pitchFamily="2" charset="0"/>
              </a:rPr>
              <a:t>                           </a:t>
            </a: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Linh Doan</a:t>
            </a:r>
          </a:p>
          <a:p>
            <a:pPr algn="l" fontAlgn="base"/>
            <a:r>
              <a:rPr lang="en-US" sz="1400" b="0" i="0" u="none" strike="noStrike" err="1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Renugopal</a:t>
            </a: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 Sivaprakasam           Yi-Hsun Hsu</a:t>
            </a:r>
            <a:endParaRPr lang="en-US" sz="1400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598498-8DBE-C827-4D94-87CE997DB122}"/>
              </a:ext>
            </a:extLst>
          </p:cNvPr>
          <p:cNvCxnSpPr>
            <a:cxnSpLocks/>
          </p:cNvCxnSpPr>
          <p:nvPr/>
        </p:nvCxnSpPr>
        <p:spPr>
          <a:xfrm>
            <a:off x="2743198" y="4358402"/>
            <a:ext cx="0" cy="5733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47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F723AE-94D6-2969-38AD-26812734B847}"/>
              </a:ext>
            </a:extLst>
          </p:cNvPr>
          <p:cNvSpPr/>
          <p:nvPr/>
        </p:nvSpPr>
        <p:spPr>
          <a:xfrm>
            <a:off x="644896" y="649438"/>
            <a:ext cx="10902208" cy="5559125"/>
          </a:xfrm>
          <a:prstGeom prst="rect">
            <a:avLst/>
          </a:prstGeom>
          <a:solidFill>
            <a:srgbClr val="8B99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0E09B7-0978-0688-B3C9-8BF936B91DA8}"/>
              </a:ext>
            </a:extLst>
          </p:cNvPr>
          <p:cNvSpPr/>
          <p:nvPr/>
        </p:nvSpPr>
        <p:spPr>
          <a:xfrm>
            <a:off x="254571" y="184742"/>
            <a:ext cx="7675226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E914F-8A20-AB74-57E9-5F1313D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0" y="-17606"/>
            <a:ext cx="10515600" cy="1325563"/>
          </a:xfrm>
        </p:spPr>
        <p:txBody>
          <a:bodyPr/>
          <a:lstStyle/>
          <a:p>
            <a:r>
              <a:rPr lang="en-US" altLang="zh-TW">
                <a:solidFill>
                  <a:schemeClr val="bg1"/>
                </a:solidFill>
              </a:rPr>
              <a:t>Unique Value Propositions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dried flower and a piece of paper&#10;&#10;AI-generated content may be incorrect.">
            <a:extLst>
              <a:ext uri="{FF2B5EF4-FFF2-40B4-BE49-F238E27FC236}">
                <a16:creationId xmlns:a16="http://schemas.microsoft.com/office/drawing/2014/main" id="{2E3C8338-7994-497B-BF3A-DB1C1873D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9397">
            <a:off x="-44989" y="2966961"/>
            <a:ext cx="4970009" cy="4970009"/>
          </a:xfrm>
          <a:prstGeom prst="rect">
            <a:avLst/>
          </a:prstGeom>
        </p:spPr>
      </p:pic>
      <p:pic>
        <p:nvPicPr>
          <p:cNvPr id="6" name="Picture 5" descr="A flower with leaves and a piece of paper&#10;&#10;AI-generated content may be incorrect.">
            <a:extLst>
              <a:ext uri="{FF2B5EF4-FFF2-40B4-BE49-F238E27FC236}">
                <a16:creationId xmlns:a16="http://schemas.microsoft.com/office/drawing/2014/main" id="{9FAB3E19-F591-BD6D-7A6E-E989B2050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7045379" y="-1033149"/>
            <a:ext cx="5447674" cy="5447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7DAEE-50A9-0DD3-4A01-4653F57C19F0}"/>
              </a:ext>
            </a:extLst>
          </p:cNvPr>
          <p:cNvSpPr txBox="1"/>
          <p:nvPr/>
        </p:nvSpPr>
        <p:spPr>
          <a:xfrm>
            <a:off x="2311831" y="2788277"/>
            <a:ext cx="676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Secure and confidential elections</a:t>
            </a:r>
            <a:endParaRPr lang="en-US" sz="2800" b="0" i="0" u="none" strike="noStrike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ardrop 25">
            <a:extLst>
              <a:ext uri="{FF2B5EF4-FFF2-40B4-BE49-F238E27FC236}">
                <a16:creationId xmlns:a16="http://schemas.microsoft.com/office/drawing/2014/main" id="{7FE5DAF7-E638-AB61-6AC7-24A474CC89F6}"/>
              </a:ext>
            </a:extLst>
          </p:cNvPr>
          <p:cNvSpPr/>
          <p:nvPr/>
        </p:nvSpPr>
        <p:spPr>
          <a:xfrm rot="10800000" flipH="1">
            <a:off x="1247910" y="2555887"/>
            <a:ext cx="914400" cy="914400"/>
          </a:xfrm>
          <a:prstGeom prst="teardrop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ardrop 28">
            <a:extLst>
              <a:ext uri="{FF2B5EF4-FFF2-40B4-BE49-F238E27FC236}">
                <a16:creationId xmlns:a16="http://schemas.microsoft.com/office/drawing/2014/main" id="{D8BFE2D6-144E-8E73-C6B2-90F312293CE2}"/>
              </a:ext>
            </a:extLst>
          </p:cNvPr>
          <p:cNvSpPr/>
          <p:nvPr/>
        </p:nvSpPr>
        <p:spPr>
          <a:xfrm rot="5400000">
            <a:off x="1258896" y="1355543"/>
            <a:ext cx="914400" cy="914400"/>
          </a:xfrm>
          <a:prstGeom prst="teardrop">
            <a:avLst/>
          </a:prstGeom>
          <a:solidFill>
            <a:srgbClr val="5054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E2B3C2-3A7B-1373-A1F8-95E645E54EFC}"/>
              </a:ext>
            </a:extLst>
          </p:cNvPr>
          <p:cNvGrpSpPr/>
          <p:nvPr/>
        </p:nvGrpSpPr>
        <p:grpSpPr>
          <a:xfrm>
            <a:off x="9876481" y="3677232"/>
            <a:ext cx="911799" cy="923330"/>
            <a:chOff x="9772681" y="3531837"/>
            <a:chExt cx="911799" cy="923330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FAA8C368-5D81-10DA-3E25-2FCC27E662F2}"/>
                </a:ext>
              </a:extLst>
            </p:cNvPr>
            <p:cNvSpPr/>
            <p:nvPr/>
          </p:nvSpPr>
          <p:spPr>
            <a:xfrm flipH="1">
              <a:off x="9772681" y="3531837"/>
              <a:ext cx="911799" cy="914400"/>
            </a:xfrm>
            <a:prstGeom prst="teardrop">
              <a:avLst/>
            </a:prstGeom>
            <a:solidFill>
              <a:srgbClr val="50542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503F92-512B-6A1D-FBA2-12EA1CC47599}"/>
                </a:ext>
              </a:extLst>
            </p:cNvPr>
            <p:cNvSpPr txBox="1"/>
            <p:nvPr/>
          </p:nvSpPr>
          <p:spPr>
            <a:xfrm>
              <a:off x="9933742" y="3531837"/>
              <a:ext cx="5950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>
                  <a:solidFill>
                    <a:schemeClr val="bg1"/>
                  </a:solidFill>
                  <a:latin typeface="Montserrat" panose="00000500000000000000" pitchFamily="2" charset="0"/>
                </a:rPr>
                <a:t>3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9839F7-24A7-01A7-E193-3B818BDDC8D1}"/>
              </a:ext>
            </a:extLst>
          </p:cNvPr>
          <p:cNvSpPr txBox="1"/>
          <p:nvPr/>
        </p:nvSpPr>
        <p:spPr>
          <a:xfrm>
            <a:off x="2311831" y="1608026"/>
            <a:ext cx="676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 and real-time</a:t>
            </a:r>
            <a:endParaRPr lang="en-US" sz="2800" b="0" i="0" u="none" strike="noStrike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0B39CC-FEDB-F9D7-6C06-9F57746AAA5E}"/>
              </a:ext>
            </a:extLst>
          </p:cNvPr>
          <p:cNvSpPr txBox="1"/>
          <p:nvPr/>
        </p:nvSpPr>
        <p:spPr>
          <a:xfrm>
            <a:off x="7396131" y="5057429"/>
            <a:ext cx="2319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2800" b="1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Consistency</a:t>
            </a:r>
            <a:endParaRPr lang="en-US" sz="1800" b="0" i="0" u="none" strike="noStrike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DFDDB-3A67-650B-CCC0-11585B46905A}"/>
              </a:ext>
            </a:extLst>
          </p:cNvPr>
          <p:cNvSpPr txBox="1"/>
          <p:nvPr/>
        </p:nvSpPr>
        <p:spPr>
          <a:xfrm>
            <a:off x="3628245" y="3830950"/>
            <a:ext cx="60967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/>
            <a:r>
              <a:rPr lang="en-US" sz="2800" b="1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accessibility and availability</a:t>
            </a:r>
            <a:endParaRPr lang="en-US" sz="1400" b="0" i="0" u="none" strike="noStrike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ECCE7C-5B84-C60F-35C8-564BC2D0862E}"/>
              </a:ext>
            </a:extLst>
          </p:cNvPr>
          <p:cNvSpPr txBox="1"/>
          <p:nvPr/>
        </p:nvSpPr>
        <p:spPr>
          <a:xfrm>
            <a:off x="1489561" y="1374517"/>
            <a:ext cx="455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174F64-AFEB-6486-EE7F-FA858BFD9AD9}"/>
              </a:ext>
            </a:extLst>
          </p:cNvPr>
          <p:cNvSpPr txBox="1"/>
          <p:nvPr/>
        </p:nvSpPr>
        <p:spPr>
          <a:xfrm>
            <a:off x="1430400" y="2555887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50542F"/>
                </a:solidFill>
                <a:latin typeface="Montserrat" panose="00000500000000000000" pitchFamily="2" charset="0"/>
              </a:rPr>
              <a:t>2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33F01-E588-99B5-8369-7C34B9C09D8B}"/>
              </a:ext>
            </a:extLst>
          </p:cNvPr>
          <p:cNvGrpSpPr/>
          <p:nvPr/>
        </p:nvGrpSpPr>
        <p:grpSpPr>
          <a:xfrm>
            <a:off x="9877611" y="4868978"/>
            <a:ext cx="911799" cy="937615"/>
            <a:chOff x="10945678" y="4896522"/>
            <a:chExt cx="911799" cy="937615"/>
          </a:xfrm>
        </p:grpSpPr>
        <p:sp>
          <p:nvSpPr>
            <p:cNvPr id="43" name="Teardrop 42">
              <a:extLst>
                <a:ext uri="{FF2B5EF4-FFF2-40B4-BE49-F238E27FC236}">
                  <a16:creationId xmlns:a16="http://schemas.microsoft.com/office/drawing/2014/main" id="{DF285188-B3FF-035B-FEC7-9039CACA9A29}"/>
                </a:ext>
              </a:extLst>
            </p:cNvPr>
            <p:cNvSpPr/>
            <p:nvPr/>
          </p:nvSpPr>
          <p:spPr>
            <a:xfrm flipH="1">
              <a:off x="10945678" y="4919737"/>
              <a:ext cx="911799" cy="914400"/>
            </a:xfrm>
            <a:prstGeom prst="teardrop">
              <a:avLst/>
            </a:prstGeom>
            <a:solidFill>
              <a:srgbClr val="DEDED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2629DA-9A80-FBF5-37B7-550EEC4D650C}"/>
                </a:ext>
              </a:extLst>
            </p:cNvPr>
            <p:cNvSpPr txBox="1"/>
            <p:nvPr/>
          </p:nvSpPr>
          <p:spPr>
            <a:xfrm>
              <a:off x="11039929" y="4896522"/>
              <a:ext cx="66236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>
                  <a:solidFill>
                    <a:srgbClr val="50542F"/>
                  </a:solidFill>
                  <a:latin typeface="Montserrat" panose="000005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35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A6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EC81C-B9E5-F3B8-F6FB-90A242BE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torn paper with a grey background&#10;&#10;AI-generated content may be incorrect.">
            <a:extLst>
              <a:ext uri="{FF2B5EF4-FFF2-40B4-BE49-F238E27FC236}">
                <a16:creationId xmlns:a16="http://schemas.microsoft.com/office/drawing/2014/main" id="{976F6B28-889B-2753-0C7E-65B1D336E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" b="96805" l="0" r="99042">
                        <a14:foregroundMark x1="13099" y1="8147" x2="26997" y2="8466"/>
                        <a14:foregroundMark x1="26997" y1="8466" x2="69649" y2="3674"/>
                        <a14:foregroundMark x1="69649" y1="3674" x2="84026" y2="7188"/>
                        <a14:foregroundMark x1="1118" y1="2396" x2="7508" y2="19649"/>
                        <a14:foregroundMark x1="7508" y1="19649" x2="23802" y2="17891"/>
                        <a14:foregroundMark x1="23802" y1="17891" x2="34345" y2="11182"/>
                        <a14:foregroundMark x1="1278" y1="1917" x2="92652" y2="5431"/>
                        <a14:foregroundMark x1="92652" y1="5431" x2="86422" y2="9585"/>
                        <a14:foregroundMark x1="86422" y1="9585" x2="76997" y2="9904"/>
                        <a14:foregroundMark x1="84824" y1="11981" x2="84824" y2="11981"/>
                        <a14:foregroundMark x1="84824" y1="11981" x2="84824" y2="11981"/>
                        <a14:foregroundMark x1="84824" y1="11981" x2="94569" y2="11981"/>
                        <a14:foregroundMark x1="94569" y1="11981" x2="99681" y2="5272"/>
                        <a14:foregroundMark x1="99681" y1="5272" x2="91534" y2="1118"/>
                        <a14:foregroundMark x1="91534" y1="1118" x2="71565" y2="3674"/>
                        <a14:foregroundMark x1="99042" y1="1917" x2="96645" y2="13259"/>
                        <a14:foregroundMark x1="84185" y1="96166" x2="47125" y2="92812"/>
                        <a14:foregroundMark x1="47125" y1="92812" x2="11182" y2="99201"/>
                        <a14:foregroundMark x1="11182" y1="99201" x2="1597" y2="93930"/>
                        <a14:foregroundMark x1="1597" y1="93930" x2="850" y2="88921"/>
                        <a14:foregroundMark x1="14377" y1="95367" x2="29712" y2="96645"/>
                        <a14:foregroundMark x1="82428" y1="85304" x2="82428" y2="96805"/>
                        <a14:foregroundMark x1="82428" y1="96805" x2="82428" y2="96805"/>
                        <a14:foregroundMark x1="95048" y1="71246" x2="89137" y2="91853"/>
                        <a14:foregroundMark x1="97125" y1="70607" x2="96006" y2="92013"/>
                        <a14:foregroundMark x1="86422" y1="74920" x2="57029" y2="91054"/>
                        <a14:foregroundMark x1="57029" y1="91054" x2="47604" y2="92173"/>
                        <a14:foregroundMark x1="25559" y1="87220" x2="36102" y2="89776"/>
                        <a14:foregroundMark x1="59265" y1="7508" x2="45847" y2="10543"/>
                        <a14:foregroundMark x1="45847" y1="10543" x2="45847" y2="10543"/>
                        <a14:backgroundMark x1="17891" y1="44089" x2="91693" y2="27636"/>
                        <a14:backgroundMark x1="91693" y1="27636" x2="54952" y2="51597"/>
                        <a14:backgroundMark x1="54952" y1="51597" x2="31789" y2="54313"/>
                        <a14:backgroundMark x1="31789" y1="54313" x2="30192" y2="55112"/>
                        <a14:backgroundMark x1="1278" y1="86102" x2="1278" y2="86102"/>
                        <a14:backgroundMark x1="639" y1="87061" x2="639" y2="87061"/>
                        <a14:backgroundMark x1="639" y1="85463" x2="639" y2="85463"/>
                        <a14:backgroundMark x1="639" y1="85623" x2="160" y2="88818"/>
                        <a14:backgroundMark x1="0" y1="83067" x2="160" y2="85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84"/>
          <a:stretch/>
        </p:blipFill>
        <p:spPr>
          <a:xfrm>
            <a:off x="4107224" y="3931737"/>
            <a:ext cx="8129665" cy="3000438"/>
          </a:xfrm>
          <a:prstGeom prst="rect">
            <a:avLst/>
          </a:prstGeom>
        </p:spPr>
      </p:pic>
      <p:pic>
        <p:nvPicPr>
          <p:cNvPr id="33" name="Picture 32" descr="A torn paper with a grey background&#10;&#10;AI-generated content may be incorrect.">
            <a:extLst>
              <a:ext uri="{FF2B5EF4-FFF2-40B4-BE49-F238E27FC236}">
                <a16:creationId xmlns:a16="http://schemas.microsoft.com/office/drawing/2014/main" id="{525C9703-C8D1-3FE8-60DC-396A1CFCB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9" b="96805" l="0" r="99042">
                        <a14:foregroundMark x1="13099" y1="8147" x2="26997" y2="8466"/>
                        <a14:foregroundMark x1="26997" y1="8466" x2="69649" y2="3674"/>
                        <a14:foregroundMark x1="69649" y1="3674" x2="84026" y2="7188"/>
                        <a14:foregroundMark x1="1118" y1="2396" x2="7508" y2="19649"/>
                        <a14:foregroundMark x1="7508" y1="19649" x2="23802" y2="17891"/>
                        <a14:foregroundMark x1="23802" y1="17891" x2="34345" y2="11182"/>
                        <a14:foregroundMark x1="1278" y1="1917" x2="92652" y2="5431"/>
                        <a14:foregroundMark x1="92652" y1="5431" x2="86422" y2="9585"/>
                        <a14:foregroundMark x1="86422" y1="9585" x2="76997" y2="9904"/>
                        <a14:foregroundMark x1="84824" y1="11981" x2="84824" y2="11981"/>
                        <a14:foregroundMark x1="84824" y1="11981" x2="84824" y2="11981"/>
                        <a14:foregroundMark x1="84824" y1="11981" x2="94569" y2="11981"/>
                        <a14:foregroundMark x1="94569" y1="11981" x2="99681" y2="5272"/>
                        <a14:foregroundMark x1="99681" y1="5272" x2="91534" y2="1118"/>
                        <a14:foregroundMark x1="91534" y1="1118" x2="71565" y2="3674"/>
                        <a14:foregroundMark x1="99042" y1="1917" x2="96645" y2="13259"/>
                        <a14:foregroundMark x1="84185" y1="96166" x2="47125" y2="92812"/>
                        <a14:foregroundMark x1="47125" y1="92812" x2="11182" y2="99201"/>
                        <a14:foregroundMark x1="11182" y1="99201" x2="1597" y2="93930"/>
                        <a14:foregroundMark x1="1597" y1="93930" x2="850" y2="88921"/>
                        <a14:foregroundMark x1="14377" y1="95367" x2="29712" y2="96645"/>
                        <a14:foregroundMark x1="82428" y1="85304" x2="82428" y2="96805"/>
                        <a14:foregroundMark x1="82428" y1="96805" x2="82428" y2="96805"/>
                        <a14:foregroundMark x1="95048" y1="71246" x2="89137" y2="91853"/>
                        <a14:foregroundMark x1="97125" y1="70607" x2="96006" y2="92013"/>
                        <a14:foregroundMark x1="86422" y1="74920" x2="57029" y2="91054"/>
                        <a14:foregroundMark x1="57029" y1="91054" x2="47604" y2="92173"/>
                        <a14:foregroundMark x1="25559" y1="87220" x2="36102" y2="89776"/>
                        <a14:foregroundMark x1="59265" y1="7508" x2="45847" y2="10543"/>
                        <a14:foregroundMark x1="45847" y1="10543" x2="45847" y2="10543"/>
                        <a14:backgroundMark x1="17891" y1="44089" x2="91693" y2="27636"/>
                        <a14:backgroundMark x1="91693" y1="27636" x2="54952" y2="51597"/>
                        <a14:backgroundMark x1="54952" y1="51597" x2="31789" y2="54313"/>
                        <a14:backgroundMark x1="31789" y1="54313" x2="30192" y2="55112"/>
                        <a14:backgroundMark x1="1278" y1="86102" x2="1278" y2="86102"/>
                        <a14:backgroundMark x1="639" y1="87061" x2="639" y2="87061"/>
                        <a14:backgroundMark x1="639" y1="85463" x2="639" y2="85463"/>
                        <a14:backgroundMark x1="639" y1="85623" x2="160" y2="88818"/>
                        <a14:backgroundMark x1="0" y1="83067" x2="160" y2="85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3086"/>
          <a:stretch/>
        </p:blipFill>
        <p:spPr>
          <a:xfrm>
            <a:off x="-61311" y="-436391"/>
            <a:ext cx="8307090" cy="4159878"/>
          </a:xfrm>
          <a:prstGeom prst="rect">
            <a:avLst/>
          </a:prstGeom>
        </p:spPr>
      </p:pic>
      <p:pic>
        <p:nvPicPr>
          <p:cNvPr id="35" name="Picture 34" descr="A white and black checkered tablecloth&#10;&#10;AI-generated content may be incorrect.">
            <a:extLst>
              <a:ext uri="{FF2B5EF4-FFF2-40B4-BE49-F238E27FC236}">
                <a16:creationId xmlns:a16="http://schemas.microsoft.com/office/drawing/2014/main" id="{DFAD1F15-01CC-C825-6C8F-F40E3D950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89985" l="0" r="99728">
                        <a14:foregroundMark x1="12092" y1="7645" x2="33560" y2="9327"/>
                        <a14:foregroundMark x1="33560" y1="9327" x2="72283" y2="4587"/>
                        <a14:foregroundMark x1="2310" y1="1300" x2="2989" y2="20872"/>
                        <a14:foregroundMark x1="2989" y1="20872" x2="7337" y2="19266"/>
                        <a14:foregroundMark x1="87772" y1="3058" x2="73098" y2="7416"/>
                        <a14:foregroundMark x1="6250" y1="23394" x2="0" y2="29511"/>
                        <a14:foregroundMark x1="98435" y1="2599" x2="99864" y2="2599"/>
                        <a14:foregroundMark x1="89810" y1="2599" x2="93781" y2="2599"/>
                        <a14:foregroundMark x1="88587" y1="1070" x2="83152" y2="1758"/>
                        <a14:foregroundMark x1="83152" y1="1758" x2="83152" y2="1758"/>
                        <a14:backgroundMark x1="49321" y1="37997" x2="47826" y2="68196"/>
                        <a14:backgroundMark x1="96332" y1="1529" x2="95516" y2="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-14991" y="-1151570"/>
            <a:ext cx="5538867" cy="8083745"/>
          </a:xfrm>
          <a:prstGeom prst="rect">
            <a:avLst/>
          </a:prstGeom>
        </p:spPr>
      </p:pic>
      <p:pic>
        <p:nvPicPr>
          <p:cNvPr id="39" name="Picture 38" descr="A white and black checkered tablecloth&#10;&#10;AI-generated content may be incorrect.">
            <a:extLst>
              <a:ext uri="{FF2B5EF4-FFF2-40B4-BE49-F238E27FC236}">
                <a16:creationId xmlns:a16="http://schemas.microsoft.com/office/drawing/2014/main" id="{C582DD69-F962-458D-02D0-7AFA72D45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89985" l="0" r="99728">
                        <a14:foregroundMark x1="12092" y1="7645" x2="33560" y2="9327"/>
                        <a14:foregroundMark x1="33560" y1="9327" x2="72283" y2="4587"/>
                        <a14:foregroundMark x1="2310" y1="1300" x2="2989" y2="20872"/>
                        <a14:foregroundMark x1="2989" y1="20872" x2="7337" y2="19266"/>
                        <a14:foregroundMark x1="87772" y1="3058" x2="73098" y2="7416"/>
                        <a14:foregroundMark x1="6250" y1="23394" x2="0" y2="29511"/>
                        <a14:foregroundMark x1="98435" y1="2599" x2="99864" y2="2599"/>
                        <a14:foregroundMark x1="89810" y1="2599" x2="93781" y2="2599"/>
                        <a14:foregroundMark x1="88587" y1="1070" x2="83152" y2="1758"/>
                        <a14:foregroundMark x1="83152" y1="1758" x2="83152" y2="1758"/>
                        <a14:backgroundMark x1="49321" y1="37997" x2="47826" y2="68196"/>
                        <a14:backgroundMark x1="96332" y1="1529" x2="95516" y2="54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698022" y="-19964"/>
            <a:ext cx="5538867" cy="8083745"/>
          </a:xfrm>
          <a:prstGeom prst="rect">
            <a:avLst/>
          </a:prstGeom>
        </p:spPr>
      </p:pic>
      <p:pic>
        <p:nvPicPr>
          <p:cNvPr id="30" name="Picture 29" descr="A hand putting a ballot into a box&#10;&#10;AI-generated content may be incorrect.">
            <a:extLst>
              <a:ext uri="{FF2B5EF4-FFF2-40B4-BE49-F238E27FC236}">
                <a16:creationId xmlns:a16="http://schemas.microsoft.com/office/drawing/2014/main" id="{EA537AAC-5DFF-3FF1-C05E-EC2AB30A1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45" b="92663" l="9783" r="89946">
                        <a14:foregroundMark x1="47011" y1="7880" x2="50951" y2="12228"/>
                        <a14:foregroundMark x1="38451" y1="92663" x2="40897" y2="81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1435" y="1492978"/>
            <a:ext cx="4877518" cy="4877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C43B8-2350-42A0-323E-6D7AEAEBA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617" y="1807167"/>
            <a:ext cx="8077028" cy="1985925"/>
          </a:xfrm>
        </p:spPr>
        <p:txBody>
          <a:bodyPr>
            <a:noAutofit/>
          </a:bodyPr>
          <a:lstStyle/>
          <a:p>
            <a:r>
              <a:rPr lang="en-US" altLang="zh-TW" sz="8800" b="1">
                <a:solidFill>
                  <a:schemeClr val="bg1"/>
                </a:solidFill>
                <a:ea typeface="Lato" panose="020F0502020204030203" pitchFamily="34" charset="0"/>
                <a:cs typeface="Poppins" panose="020B0502040204020203" pitchFamily="2" charset="0"/>
              </a:rPr>
              <a:t>THANK</a:t>
            </a:r>
            <a:r>
              <a:rPr lang="zh-TW" altLang="en-US" sz="8800" b="1">
                <a:solidFill>
                  <a:schemeClr val="bg1"/>
                </a:solidFill>
                <a:ea typeface="Lato" panose="020F0502020204030203" pitchFamily="34" charset="0"/>
                <a:cs typeface="Poppins" panose="020B0502040204020203" pitchFamily="2" charset="0"/>
              </a:rPr>
              <a:t> </a:t>
            </a:r>
            <a:r>
              <a:rPr lang="en-US" altLang="zh-TW" sz="8800" b="1">
                <a:solidFill>
                  <a:schemeClr val="bg1"/>
                </a:solidFill>
                <a:ea typeface="Lato" panose="020F0502020204030203" pitchFamily="34" charset="0"/>
                <a:cs typeface="Poppins" panose="020B0502040204020203" pitchFamily="2" charset="0"/>
              </a:rPr>
              <a:t>YOU</a:t>
            </a:r>
            <a:endParaRPr lang="en-US" sz="8800" b="1">
              <a:solidFill>
                <a:schemeClr val="bg1"/>
              </a:solidFill>
              <a:ea typeface="Lato" panose="020F0502020204030203" pitchFamily="34" charset="0"/>
              <a:cs typeface="Poppins" panose="020B05020402040202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A1BE9-EDA6-56EC-06F2-C04905C51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0485" y="3923692"/>
            <a:ext cx="5538867" cy="848047"/>
          </a:xfrm>
        </p:spPr>
        <p:txBody>
          <a:bodyPr>
            <a:normAutofit/>
          </a:bodyPr>
          <a:lstStyle/>
          <a:p>
            <a:pPr algn="l" rtl="0" fontAlgn="base">
              <a:spcBef>
                <a:spcPts val="1200"/>
              </a:spcBef>
            </a:pP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Abinesh </a:t>
            </a:r>
            <a:r>
              <a:rPr lang="en-US" sz="1400" b="0" i="0" u="none" strike="noStrike" err="1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Haridoss</a:t>
            </a:r>
            <a:r>
              <a:rPr lang="zh-TW" altLang="en-US" sz="1400">
                <a:solidFill>
                  <a:schemeClr val="bg1"/>
                </a:solidFill>
                <a:cs typeface="Poppins" panose="00000500000000000000" pitchFamily="2" charset="0"/>
              </a:rPr>
              <a:t>                           </a:t>
            </a: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Linh Doan</a:t>
            </a:r>
          </a:p>
          <a:p>
            <a:pPr algn="l" fontAlgn="base"/>
            <a:r>
              <a:rPr lang="en-US" sz="1400" b="0" i="0" u="none" strike="noStrike" err="1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Renugopal</a:t>
            </a:r>
            <a:r>
              <a:rPr lang="en-US" sz="1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  <a:cs typeface="Poppins" panose="00000500000000000000" pitchFamily="2" charset="0"/>
              </a:rPr>
              <a:t> Sivaprakasam           Yi-Hsun Hsu</a:t>
            </a:r>
            <a:endParaRPr lang="en-US" sz="1400">
              <a:solidFill>
                <a:schemeClr val="bg1"/>
              </a:solidFill>
              <a:cs typeface="Poppins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15A15C-6DF6-F1AF-068D-ECF5CF90691C}"/>
              </a:ext>
            </a:extLst>
          </p:cNvPr>
          <p:cNvCxnSpPr>
            <a:cxnSpLocks/>
          </p:cNvCxnSpPr>
          <p:nvPr/>
        </p:nvCxnSpPr>
        <p:spPr>
          <a:xfrm>
            <a:off x="2728208" y="3923692"/>
            <a:ext cx="0" cy="5733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66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3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3A2348-0345-8DC6-1D98-460EFC8C7496}"/>
              </a:ext>
            </a:extLst>
          </p:cNvPr>
          <p:cNvSpPr/>
          <p:nvPr/>
        </p:nvSpPr>
        <p:spPr>
          <a:xfrm>
            <a:off x="0" y="508461"/>
            <a:ext cx="12192000" cy="584107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E71B32-1C1B-8D45-57E3-454C52E1F46B}"/>
              </a:ext>
            </a:extLst>
          </p:cNvPr>
          <p:cNvSpPr/>
          <p:nvPr/>
        </p:nvSpPr>
        <p:spPr>
          <a:xfrm>
            <a:off x="6529245" y="254832"/>
            <a:ext cx="5662756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4AC7C-4316-0842-2801-2C74C67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6873" y="59960"/>
            <a:ext cx="5455127" cy="1325563"/>
          </a:xfrm>
        </p:spPr>
        <p:txBody>
          <a:bodyPr>
            <a:normAutofit/>
          </a:bodyPr>
          <a:lstStyle/>
          <a:p>
            <a:r>
              <a:rPr lang="en-US" sz="400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Problem Statement</a:t>
            </a:r>
            <a:endParaRPr lang="en-US" sz="80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Content Placeholder 6" descr="A person in a suit with a brain instead of his head&#10;&#10;AI-generated content may be incorrect.">
            <a:extLst>
              <a:ext uri="{FF2B5EF4-FFF2-40B4-BE49-F238E27FC236}">
                <a16:creationId xmlns:a16="http://schemas.microsoft.com/office/drawing/2014/main" id="{3A8131E2-A457-7BB4-2FE8-9D31B6FB6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011" y="-650698"/>
            <a:ext cx="5171224" cy="91932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8DE737-3B04-FCA5-2E26-4883916E6189}"/>
              </a:ext>
            </a:extLst>
          </p:cNvPr>
          <p:cNvSpPr txBox="1"/>
          <p:nvPr/>
        </p:nvSpPr>
        <p:spPr>
          <a:xfrm>
            <a:off x="3003992" y="3127051"/>
            <a:ext cx="79203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lack of transparency, 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difficulty verifying results, 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limited accessibility, </a:t>
            </a:r>
          </a:p>
          <a:p>
            <a:pPr marL="742950" lvl="1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challenges in scaling securely.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DAB24C-D397-A905-8F60-6251D01E0018}"/>
              </a:ext>
            </a:extLst>
          </p:cNvPr>
          <p:cNvSpPr txBox="1"/>
          <p:nvPr/>
        </p:nvSpPr>
        <p:spPr>
          <a:xfrm>
            <a:off x="3020053" y="1772916"/>
            <a:ext cx="91994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Voting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 is the foundation of decision-making in any organization</a:t>
            </a:r>
          </a:p>
          <a:p>
            <a:pPr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 b="0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Yet, many existing voting systems struggle with </a:t>
            </a:r>
            <a:r>
              <a:rPr lang="en-US" sz="20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common issues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9044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69B2C-190D-03A2-DE45-5913120119B3}"/>
              </a:ext>
            </a:extLst>
          </p:cNvPr>
          <p:cNvSpPr/>
          <p:nvPr/>
        </p:nvSpPr>
        <p:spPr>
          <a:xfrm>
            <a:off x="1676400" y="506116"/>
            <a:ext cx="10515600" cy="5841079"/>
          </a:xfrm>
          <a:prstGeom prst="rect">
            <a:avLst/>
          </a:prstGeom>
          <a:solidFill>
            <a:srgbClr val="012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D17A4-1A0F-125A-49D2-7AC065D4F5B1}"/>
              </a:ext>
            </a:extLst>
          </p:cNvPr>
          <p:cNvSpPr/>
          <p:nvPr/>
        </p:nvSpPr>
        <p:spPr>
          <a:xfrm>
            <a:off x="3509887" y="193398"/>
            <a:ext cx="6868617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8AC1E-27C2-9B0C-917A-A13271857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983" y="-4689"/>
            <a:ext cx="6868617" cy="1325563"/>
          </a:xfrm>
        </p:spPr>
        <p:txBody>
          <a:bodyPr/>
          <a:lstStyle/>
          <a:p>
            <a:r>
              <a:rPr lang="en-US" altLang="zh-TW" sz="4400" b="0" i="0" u="none" strike="noStrike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GradInnoHack</a:t>
            </a:r>
            <a:r>
              <a:rPr lang="en-US" altLang="zh-TW" sz="4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Choices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Content Placeholder 6" descr="A group of men sitting at computers&#10;&#10;AI-generated content may be incorrect.">
            <a:extLst>
              <a:ext uri="{FF2B5EF4-FFF2-40B4-BE49-F238E27FC236}">
                <a16:creationId xmlns:a16="http://schemas.microsoft.com/office/drawing/2014/main" id="{00A23084-90BD-B305-EB59-4BA7EC7A1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8" b="97711" l="7463" r="91642">
                        <a14:foregroundMark x1="7463" y1="59036" x2="9851" y2="64458"/>
                        <a14:foregroundMark x1="46866" y1="97831" x2="46866" y2="97831"/>
                        <a14:foregroundMark x1="76567" y1="17470" x2="76567" y2="17470"/>
                        <a14:foregroundMark x1="82239" y1="9398" x2="82239" y2="9398"/>
                        <a14:foregroundMark x1="91642" y1="28554" x2="91642" y2="28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097" y="1004541"/>
            <a:ext cx="4725080" cy="585345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24B509-4133-75D4-8593-030E24BD7837}"/>
              </a:ext>
            </a:extLst>
          </p:cNvPr>
          <p:cNvSpPr txBox="1"/>
          <p:nvPr/>
        </p:nvSpPr>
        <p:spPr>
          <a:xfrm>
            <a:off x="3913682" y="1889046"/>
            <a:ext cx="6868616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 fontAlgn="base">
              <a:spcBef>
                <a:spcPts val="1200"/>
              </a:spcBef>
            </a:pPr>
            <a:r>
              <a:rPr lang="en-US" sz="2800" b="1" i="0" u="none" strike="noStrike" spc="300">
                <a:solidFill>
                  <a:schemeClr val="bg1"/>
                </a:solidFill>
                <a:effectLst/>
                <a:latin typeface="Montserrat"/>
              </a:rPr>
              <a:t>Technology</a:t>
            </a:r>
            <a:br>
              <a:rPr lang="en-US" sz="2800" b="1" spc="300">
                <a:latin typeface="Montserrat" panose="00000500000000000000" pitchFamily="2" charset="0"/>
              </a:rPr>
            </a:br>
            <a:r>
              <a:rPr lang="en-US" sz="2400">
                <a:solidFill>
                  <a:schemeClr val="bg1"/>
                </a:solidFill>
                <a:latin typeface="Montserrat"/>
              </a:rPr>
              <a:t>Cybersecurity / Blockchain</a:t>
            </a:r>
            <a:endParaRPr lang="en-US" sz="2800" b="0" i="0" u="none" strike="noStrike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D21BF-F6CC-92F8-0F74-685F6CE3AAD9}"/>
              </a:ext>
            </a:extLst>
          </p:cNvPr>
          <p:cNvSpPr txBox="1"/>
          <p:nvPr/>
        </p:nvSpPr>
        <p:spPr>
          <a:xfrm>
            <a:off x="4402765" y="3078045"/>
            <a:ext cx="70443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Aft>
                <a:spcPts val="1200"/>
              </a:spcAft>
            </a:pPr>
            <a:r>
              <a:rPr lang="en-US" sz="2800" b="1" i="0" u="none" strike="noStrike" spc="30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Impact Area</a:t>
            </a:r>
            <a:br>
              <a:rPr lang="en-US" sz="2800" b="1" spc="30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2400">
                <a:solidFill>
                  <a:schemeClr val="bg1"/>
                </a:solidFill>
                <a:latin typeface="Montserrat" panose="00000500000000000000" pitchFamily="2" charset="0"/>
              </a:rPr>
              <a:t>Civic Tech / </a:t>
            </a:r>
            <a:r>
              <a:rPr lang="en-US" sz="2400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Government Transparency</a:t>
            </a:r>
            <a:endParaRPr lang="en-US" sz="2800" b="0" i="0" u="none" strike="noStrike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56CD1-77D8-897E-7954-E63320A8D30F}"/>
              </a:ext>
            </a:extLst>
          </p:cNvPr>
          <p:cNvSpPr txBox="1"/>
          <p:nvPr/>
        </p:nvSpPr>
        <p:spPr>
          <a:xfrm>
            <a:off x="4752873" y="4347890"/>
            <a:ext cx="7044385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sz="2800" b="1" i="0" u="none" strike="noStrike" spc="300">
                <a:solidFill>
                  <a:schemeClr val="bg1"/>
                </a:solidFill>
                <a:effectLst/>
                <a:latin typeface="Montserrat"/>
              </a:rPr>
              <a:t>User Group</a:t>
            </a:r>
            <a:br>
              <a:rPr lang="en-US" sz="2800" spc="300">
                <a:latin typeface="Montserrat" panose="00000500000000000000" pitchFamily="2" charset="0"/>
              </a:rPr>
            </a:br>
            <a:r>
              <a:rPr lang="en-US" sz="2400" b="0" i="0" u="none" strike="noStrike">
                <a:solidFill>
                  <a:schemeClr val="bg1"/>
                </a:solidFill>
                <a:effectLst/>
                <a:latin typeface="Montserrat"/>
              </a:rPr>
              <a:t>Any Organization </a:t>
            </a:r>
            <a:r>
              <a:rPr lang="en-US" sz="2400">
                <a:solidFill>
                  <a:schemeClr val="bg1"/>
                </a:solidFill>
                <a:latin typeface="Montserrat"/>
              </a:rPr>
              <a:t>/ Government</a:t>
            </a:r>
            <a:endParaRPr lang="en-US" sz="280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E576CE-1D52-07BF-4C0F-416159BA422A}"/>
              </a:ext>
            </a:extLst>
          </p:cNvPr>
          <p:cNvCxnSpPr>
            <a:cxnSpLocks/>
          </p:cNvCxnSpPr>
          <p:nvPr/>
        </p:nvCxnSpPr>
        <p:spPr>
          <a:xfrm>
            <a:off x="3808752" y="2049916"/>
            <a:ext cx="0" cy="5733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3CA0170-A9BF-CBD8-C9F3-F7C8FC48D82B}"/>
              </a:ext>
            </a:extLst>
          </p:cNvPr>
          <p:cNvCxnSpPr>
            <a:cxnSpLocks/>
          </p:cNvCxnSpPr>
          <p:nvPr/>
        </p:nvCxnSpPr>
        <p:spPr>
          <a:xfrm>
            <a:off x="4287185" y="3215401"/>
            <a:ext cx="0" cy="5733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C6FC76-EEE7-371F-4190-7D9C4574F948}"/>
              </a:ext>
            </a:extLst>
          </p:cNvPr>
          <p:cNvCxnSpPr>
            <a:cxnSpLocks/>
          </p:cNvCxnSpPr>
          <p:nvPr/>
        </p:nvCxnSpPr>
        <p:spPr>
          <a:xfrm>
            <a:off x="4677923" y="4502190"/>
            <a:ext cx="0" cy="57336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hand pressing a start button&#10;&#10;AI-generated content may be incorrect.">
            <a:extLst>
              <a:ext uri="{FF2B5EF4-FFF2-40B4-BE49-F238E27FC236}">
                <a16:creationId xmlns:a16="http://schemas.microsoft.com/office/drawing/2014/main" id="{80B700B0-1DC7-D963-6AFA-040EA9168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27" b="92652" l="9585" r="90256">
                        <a14:foregroundMark x1="9585" y1="72524" x2="9585" y2="72524"/>
                        <a14:foregroundMark x1="14217" y1="84984" x2="14217" y2="84984"/>
                        <a14:foregroundMark x1="57508" y1="92652" x2="57508" y2="92652"/>
                        <a14:foregroundMark x1="90096" y1="68211" x2="90096" y2="68211"/>
                        <a14:foregroundMark x1="90256" y1="28275" x2="90256" y2="28275"/>
                        <a14:foregroundMark x1="90575" y1="35463" x2="90575" y2="35463"/>
                        <a14:foregroundMark x1="53195" y1="14696" x2="53195" y2="14696"/>
                        <a14:foregroundMark x1="28594" y1="9105" x2="28594" y2="9105"/>
                        <a14:foregroundMark x1="27636" y1="8147" x2="27636" y2="8147"/>
                        <a14:foregroundMark x1="27157" y1="8147" x2="27157" y2="8147"/>
                        <a14:foregroundMark x1="26837" y1="7827" x2="26837" y2="7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91" y="1153646"/>
            <a:ext cx="2370675" cy="23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00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9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A1A73A-1828-359F-4C07-A42CB9D5953D}"/>
              </a:ext>
            </a:extLst>
          </p:cNvPr>
          <p:cNvSpPr/>
          <p:nvPr/>
        </p:nvSpPr>
        <p:spPr>
          <a:xfrm>
            <a:off x="-22013" y="395690"/>
            <a:ext cx="11353800" cy="6205928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144BEB6-4834-4AE4-EEEA-8846AACF3643}"/>
              </a:ext>
            </a:extLst>
          </p:cNvPr>
          <p:cNvSpPr/>
          <p:nvPr/>
        </p:nvSpPr>
        <p:spPr>
          <a:xfrm rot="10800000">
            <a:off x="257819" y="3252022"/>
            <a:ext cx="8061722" cy="2669093"/>
          </a:xfrm>
          <a:prstGeom prst="wedgeRoundRectCallout">
            <a:avLst>
              <a:gd name="adj1" fmla="val 3556"/>
              <a:gd name="adj2" fmla="val 67013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ight bulb with a safety pin and a question mark&#10;&#10;AI-generated content may be incorrect.">
            <a:extLst>
              <a:ext uri="{FF2B5EF4-FFF2-40B4-BE49-F238E27FC236}">
                <a16:creationId xmlns:a16="http://schemas.microsoft.com/office/drawing/2014/main" id="{699C55B8-360C-0162-CE98-C5224D8C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5" b="90489" l="9783" r="89946">
                        <a14:foregroundMark x1="61005" y1="7201" x2="61005" y2="9239"/>
                        <a14:foregroundMark x1="18614" y1="59239" x2="18614" y2="59239"/>
                        <a14:foregroundMark x1="17935" y1="58424" x2="21060" y2="61685"/>
                        <a14:foregroundMark x1="37228" y1="90489" x2="37228" y2="90489"/>
                        <a14:foregroundMark x1="59239" y1="54620" x2="58424" y2="58560"/>
                        <a14:foregroundMark x1="71060" y1="49185" x2="76087" y2="67527"/>
                        <a14:foregroundMark x1="18207" y1="58424" x2="21875" y2="61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40" y="2985539"/>
            <a:ext cx="4082323" cy="40823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E7E94A-0B0F-9F6E-6E3D-385950886D7D}"/>
              </a:ext>
            </a:extLst>
          </p:cNvPr>
          <p:cNvSpPr/>
          <p:nvPr/>
        </p:nvSpPr>
        <p:spPr>
          <a:xfrm>
            <a:off x="6311330" y="294201"/>
            <a:ext cx="5906125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621D0-C118-3AA0-2EDF-11E8C176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114" y="111104"/>
            <a:ext cx="5506079" cy="1325563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Proposed Solution</a:t>
            </a:r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98A83-CC54-346B-DF69-BA5B38589BB9}"/>
              </a:ext>
            </a:extLst>
          </p:cNvPr>
          <p:cNvSpPr txBox="1"/>
          <p:nvPr/>
        </p:nvSpPr>
        <p:spPr>
          <a:xfrm>
            <a:off x="3641113" y="1265917"/>
            <a:ext cx="62134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i="0" u="none" strike="noStrike" spc="300" err="1">
                <a:solidFill>
                  <a:srgbClr val="012A61"/>
                </a:solidFill>
                <a:effectLst/>
                <a:latin typeface="Montserrat" panose="00000500000000000000" pitchFamily="2" charset="0"/>
              </a:rPr>
              <a:t>Votely</a:t>
            </a:r>
            <a:endParaRPr lang="en-US" sz="5400" b="1" i="0" u="none" strike="noStrike" spc="300">
              <a:solidFill>
                <a:srgbClr val="012A61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14212-F2F0-013D-1C4D-6FB02A797197}"/>
              </a:ext>
            </a:extLst>
          </p:cNvPr>
          <p:cNvSpPr txBox="1"/>
          <p:nvPr/>
        </p:nvSpPr>
        <p:spPr>
          <a:xfrm>
            <a:off x="3641113" y="2167689"/>
            <a:ext cx="6213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>
                <a:effectLst/>
                <a:latin typeface="Montserrat" panose="00000500000000000000" pitchFamily="2" charset="0"/>
              </a:rPr>
              <a:t>Redefines the future of voting.</a:t>
            </a:r>
          </a:p>
        </p:txBody>
      </p:sp>
      <p:pic>
        <p:nvPicPr>
          <p:cNvPr id="6" name="Picture 5" descr="A hand holding a megaphone&#10;&#10;AI-generated content may be incorrect.">
            <a:extLst>
              <a:ext uri="{FF2B5EF4-FFF2-40B4-BE49-F238E27FC236}">
                <a16:creationId xmlns:a16="http://schemas.microsoft.com/office/drawing/2014/main" id="{A68C9FF2-A7E2-9825-FE6A-BC7C22E61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701">
            <a:off x="842843" y="266426"/>
            <a:ext cx="2912194" cy="29121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C58D457-DFC2-1D3B-7851-B27B06323EF6}"/>
              </a:ext>
            </a:extLst>
          </p:cNvPr>
          <p:cNvGrpSpPr/>
          <p:nvPr/>
        </p:nvGrpSpPr>
        <p:grpSpPr>
          <a:xfrm>
            <a:off x="1228492" y="4366398"/>
            <a:ext cx="6252749" cy="1779571"/>
            <a:chOff x="1019812" y="4207278"/>
            <a:chExt cx="6252749" cy="17795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AF4614-C5A8-7623-EA0A-97057BC49EEE}"/>
                </a:ext>
              </a:extLst>
            </p:cNvPr>
            <p:cNvSpPr txBox="1"/>
            <p:nvPr/>
          </p:nvSpPr>
          <p:spPr>
            <a:xfrm>
              <a:off x="1019812" y="4207765"/>
              <a:ext cx="29606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6C8391"/>
                  </a:solidFill>
                  <a:latin typeface="Montserrat" panose="00000500000000000000" pitchFamily="2" charset="0"/>
                </a:rPr>
                <a:t>1. </a:t>
              </a:r>
              <a:r>
                <a:rPr lang="en-US" sz="3200" b="1" i="0" u="none" strike="noStrike">
                  <a:solidFill>
                    <a:srgbClr val="393939"/>
                  </a:solidFill>
                  <a:effectLst/>
                  <a:latin typeface="Montserrat" panose="00000500000000000000" pitchFamily="2" charset="0"/>
                </a:rPr>
                <a:t>Secure</a:t>
              </a:r>
              <a:endParaRPr lang="en-US" sz="3200">
                <a:solidFill>
                  <a:srgbClr val="393939"/>
                </a:solidFill>
                <a:latin typeface="Montserrat" panose="00000500000000000000" pitchFamily="2" charset="0"/>
              </a:endParaRPr>
            </a:p>
            <a:p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EBA185-D9F2-E8F4-EE56-944213330A9A}"/>
                </a:ext>
              </a:extLst>
            </p:cNvPr>
            <p:cNvSpPr txBox="1"/>
            <p:nvPr/>
          </p:nvSpPr>
          <p:spPr>
            <a:xfrm>
              <a:off x="4003717" y="4207278"/>
              <a:ext cx="32688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6C8391"/>
                  </a:solidFill>
                  <a:latin typeface="Montserrat" panose="00000500000000000000" pitchFamily="2" charset="0"/>
                </a:rPr>
                <a:t>2. </a:t>
              </a:r>
              <a:r>
                <a:rPr lang="en-US" sz="3200" b="1">
                  <a:solidFill>
                    <a:srgbClr val="393939"/>
                  </a:solidFill>
                  <a:latin typeface="Montserrat" panose="00000500000000000000" pitchFamily="2" charset="0"/>
                </a:rPr>
                <a:t>T</a:t>
              </a:r>
              <a:r>
                <a:rPr lang="en-US" sz="3200" b="1" i="0" u="none" strike="noStrike">
                  <a:solidFill>
                    <a:srgbClr val="393939"/>
                  </a:solidFill>
                  <a:effectLst/>
                  <a:latin typeface="Montserrat" panose="00000500000000000000" pitchFamily="2" charset="0"/>
                </a:rPr>
                <a:t>ransparent</a:t>
              </a:r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92B96F-2DEE-8842-6A21-B72B2FB38B0F}"/>
                </a:ext>
              </a:extLst>
            </p:cNvPr>
            <p:cNvSpPr txBox="1"/>
            <p:nvPr/>
          </p:nvSpPr>
          <p:spPr>
            <a:xfrm>
              <a:off x="2561381" y="4909631"/>
              <a:ext cx="293541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>
                  <a:solidFill>
                    <a:srgbClr val="6C8391"/>
                  </a:solidFill>
                  <a:latin typeface="Montserrat" panose="00000500000000000000" pitchFamily="2" charset="0"/>
                </a:rPr>
                <a:t>3. </a:t>
              </a:r>
              <a:r>
                <a:rPr lang="en-US" sz="3200" b="1">
                  <a:solidFill>
                    <a:srgbClr val="393939"/>
                  </a:solidFill>
                  <a:latin typeface="Montserrat" panose="00000500000000000000" pitchFamily="2" charset="0"/>
                </a:rPr>
                <a:t>A</a:t>
              </a:r>
              <a:r>
                <a:rPr lang="en-US" sz="3200" b="1" i="0" u="none" strike="noStrike">
                  <a:solidFill>
                    <a:srgbClr val="393939"/>
                  </a:solidFill>
                  <a:effectLst/>
                  <a:latin typeface="Montserrat" panose="00000500000000000000" pitchFamily="2" charset="0"/>
                </a:rPr>
                <a:t>ccessible</a:t>
              </a:r>
              <a:endParaRPr lang="en-US" sz="3200"/>
            </a:p>
            <a:p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B29E6F-856C-F1ED-8AA5-9A45802CD40B}"/>
              </a:ext>
            </a:extLst>
          </p:cNvPr>
          <p:cNvGrpSpPr/>
          <p:nvPr/>
        </p:nvGrpSpPr>
        <p:grpSpPr>
          <a:xfrm>
            <a:off x="1189199" y="3498654"/>
            <a:ext cx="6213422" cy="676311"/>
            <a:chOff x="1280413" y="3356618"/>
            <a:chExt cx="6213422" cy="6763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3FAAD2-5523-8605-9D18-318248DBC6BF}"/>
                </a:ext>
              </a:extLst>
            </p:cNvPr>
            <p:cNvSpPr txBox="1"/>
            <p:nvPr/>
          </p:nvSpPr>
          <p:spPr>
            <a:xfrm>
              <a:off x="1280413" y="3356618"/>
              <a:ext cx="62134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i="0" u="none" strike="noStrike">
                  <a:solidFill>
                    <a:srgbClr val="6C8391"/>
                  </a:solidFill>
                  <a:effectLst/>
                  <a:latin typeface="Montserrat" panose="00000500000000000000" pitchFamily="2" charset="0"/>
                </a:rPr>
                <a:t>blockchain</a:t>
              </a:r>
              <a:endParaRPr lang="en-US" sz="3200" b="1" i="0" u="none" strike="noStrike">
                <a:solidFill>
                  <a:srgbClr val="6C8391"/>
                </a:solidFill>
                <a:effectLst/>
                <a:latin typeface="Montserrat" panose="00000500000000000000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496416-DB84-EBA3-865D-E6DC532DC067}"/>
                </a:ext>
              </a:extLst>
            </p:cNvPr>
            <p:cNvCxnSpPr/>
            <p:nvPr/>
          </p:nvCxnSpPr>
          <p:spPr>
            <a:xfrm>
              <a:off x="3647496" y="4032929"/>
              <a:ext cx="1414742" cy="0"/>
            </a:xfrm>
            <a:prstGeom prst="line">
              <a:avLst/>
            </a:prstGeom>
            <a:ln w="38100">
              <a:solidFill>
                <a:srgbClr val="6C839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16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37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DDCDF-00D9-FAC4-AC7A-AB3A72B5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0867C8-2BF4-3E0F-B4C2-2AFDCB0F6A61}"/>
              </a:ext>
            </a:extLst>
          </p:cNvPr>
          <p:cNvSpPr/>
          <p:nvPr/>
        </p:nvSpPr>
        <p:spPr>
          <a:xfrm>
            <a:off x="616215" y="1647756"/>
            <a:ext cx="10959570" cy="586235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1214BA-CCF4-5CDC-DF30-D5EE7E366A0B}"/>
              </a:ext>
            </a:extLst>
          </p:cNvPr>
          <p:cNvSpPr/>
          <p:nvPr/>
        </p:nvSpPr>
        <p:spPr>
          <a:xfrm>
            <a:off x="0" y="284362"/>
            <a:ext cx="5906125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2C767-3820-60DF-4909-0F221E2B6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84" y="101265"/>
            <a:ext cx="5506079" cy="1325563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Proposed Solution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sign&#10;&#10;AI-generated content may be incorrect.">
            <a:extLst>
              <a:ext uri="{FF2B5EF4-FFF2-40B4-BE49-F238E27FC236}">
                <a16:creationId xmlns:a16="http://schemas.microsoft.com/office/drawing/2014/main" id="{254BBB5F-E972-B07B-FBC4-AC062CEF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58" b="93886" l="9783" r="89946">
                        <a14:foregroundMark x1="56522" y1="6929" x2="55027" y2="33152"/>
                        <a14:foregroundMark x1="55299" y1="63587" x2="56793" y2="70652"/>
                        <a14:foregroundMark x1="56793" y1="70652" x2="62364" y2="80027"/>
                        <a14:foregroundMark x1="64402" y1="78533" x2="74457" y2="82745"/>
                        <a14:foregroundMark x1="74457" y1="82745" x2="85598" y2="79891"/>
                        <a14:foregroundMark x1="85598" y1="79891" x2="88451" y2="75815"/>
                        <a14:foregroundMark x1="88451" y1="78533" x2="85326" y2="92663"/>
                        <a14:foregroundMark x1="62092" y1="84103" x2="64130" y2="93886"/>
                        <a14:foregroundMark x1="78940" y1="85190" x2="78940" y2="85190"/>
                        <a14:foregroundMark x1="74185" y1="82201" x2="86821" y2="86277"/>
                        <a14:foregroundMark x1="69837" y1="84647" x2="84103" y2="88995"/>
                        <a14:foregroundMark x1="84103" y1="88995" x2="85190" y2="904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78" y="2199400"/>
            <a:ext cx="4851948" cy="4851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53A68-6C8C-8BC3-884A-13C5565A5136}"/>
              </a:ext>
            </a:extLst>
          </p:cNvPr>
          <p:cNvSpPr txBox="1"/>
          <p:nvPr/>
        </p:nvSpPr>
        <p:spPr>
          <a:xfrm rot="20515767">
            <a:off x="8528438" y="3230159"/>
            <a:ext cx="22074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>
                <a:solidFill>
                  <a:srgbClr val="CD5847"/>
                </a:solidFill>
                <a:latin typeface="Montserrat" pitchFamily="2" charset="77"/>
              </a:rPr>
              <a:t>MVP</a:t>
            </a:r>
          </a:p>
          <a:p>
            <a:pPr algn="ctr"/>
            <a:r>
              <a:rPr lang="en-US" sz="4400" b="1">
                <a:solidFill>
                  <a:srgbClr val="CD5847"/>
                </a:solidFill>
                <a:latin typeface="Montserrat" pitchFamily="2" charset="77"/>
              </a:rPr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DC79C-AA36-37D8-AB0A-75C8B9AFDDED}"/>
              </a:ext>
            </a:extLst>
          </p:cNvPr>
          <p:cNvSpPr txBox="1"/>
          <p:nvPr/>
        </p:nvSpPr>
        <p:spPr>
          <a:xfrm>
            <a:off x="1018618" y="1959098"/>
            <a:ext cx="8813534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 fontAlgn="base">
              <a:lnSpc>
                <a:spcPct val="15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User registration &amp; eligibility validation</a:t>
            </a:r>
          </a:p>
          <a:p>
            <a:pPr marL="514350" indent="-51435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Vote casting via smart contract</a:t>
            </a:r>
            <a:endParaRPr lang="en-US" sz="2800" b="1">
              <a:solidFill>
                <a:srgbClr val="000000"/>
              </a:solidFill>
              <a:latin typeface="Montserrat" pitchFamily="2" charset="77"/>
            </a:endParaRPr>
          </a:p>
          <a:p>
            <a:pPr marL="514350" indent="-51435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Vote encryption</a:t>
            </a:r>
          </a:p>
          <a:p>
            <a:pPr marL="514350" indent="-514350" rtl="0" fontAlgn="base">
              <a:lnSpc>
                <a:spcPct val="150000"/>
              </a:lnSpc>
              <a:buFont typeface="+mj-lt"/>
              <a:buAutoNum type="arabicPeriod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Vote tally and result display</a:t>
            </a:r>
          </a:p>
          <a:p>
            <a:pPr marL="514350" indent="-514350" rtl="0" fontAlgn="base">
              <a:lnSpc>
                <a:spcPct val="150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sz="2800" b="1" i="0" u="none" strike="noStrike">
                <a:solidFill>
                  <a:srgbClr val="000000"/>
                </a:solidFill>
                <a:effectLst/>
                <a:latin typeface="Montserrat" pitchFamily="2" charset="77"/>
              </a:rPr>
              <a:t>Blockchain storage system</a:t>
            </a:r>
          </a:p>
        </p:txBody>
      </p:sp>
    </p:spTree>
    <p:extLst>
      <p:ext uri="{BB962C8B-B14F-4D97-AF65-F5344CB8AC3E}">
        <p14:creationId xmlns:p14="http://schemas.microsoft.com/office/powerpoint/2010/main" val="160487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9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F0BDB6-F0C8-2563-5E3E-132FE99CD73E}"/>
              </a:ext>
            </a:extLst>
          </p:cNvPr>
          <p:cNvSpPr/>
          <p:nvPr/>
        </p:nvSpPr>
        <p:spPr>
          <a:xfrm>
            <a:off x="400559" y="286589"/>
            <a:ext cx="11390882" cy="6284822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79DE27-B67D-E3D1-111A-8870785D5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41" y="1256001"/>
            <a:ext cx="5560194" cy="529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C9A1AC-B680-9F23-C71E-F56CB551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865" y="508269"/>
            <a:ext cx="3239010" cy="604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C7FE4F-9DF5-18A4-CC92-939460BDCB64}"/>
              </a:ext>
            </a:extLst>
          </p:cNvPr>
          <p:cNvSpPr/>
          <p:nvPr/>
        </p:nvSpPr>
        <p:spPr>
          <a:xfrm>
            <a:off x="3011768" y="184232"/>
            <a:ext cx="2322237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BF977-464C-7BDA-17B0-05060A15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5" y="-13855"/>
            <a:ext cx="2133600" cy="1325563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Demo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04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37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4A7A7-5803-6F19-BAF9-8DC644102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C52263-E7A6-CB47-F1F6-1B71ADA4D93B}"/>
              </a:ext>
            </a:extLst>
          </p:cNvPr>
          <p:cNvSpPr/>
          <p:nvPr/>
        </p:nvSpPr>
        <p:spPr>
          <a:xfrm>
            <a:off x="333063" y="367867"/>
            <a:ext cx="11525874" cy="6205928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rgbClr val="D3AB03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6A502-E98E-B73B-6139-6FABCCAA8728}"/>
              </a:ext>
            </a:extLst>
          </p:cNvPr>
          <p:cNvSpPr/>
          <p:nvPr/>
        </p:nvSpPr>
        <p:spPr>
          <a:xfrm>
            <a:off x="0" y="187377"/>
            <a:ext cx="5906125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A1F36-F965-C6D8-D643-28AA2D5F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84" y="4280"/>
            <a:ext cx="5506079" cy="1325563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Proposed Solution</a:t>
            </a:r>
            <a:endParaRPr lang="en-US" sz="88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7E4229-3C3C-7114-AD0F-433112FC2078}"/>
              </a:ext>
            </a:extLst>
          </p:cNvPr>
          <p:cNvGrpSpPr/>
          <p:nvPr/>
        </p:nvGrpSpPr>
        <p:grpSpPr>
          <a:xfrm>
            <a:off x="688298" y="1628817"/>
            <a:ext cx="1875023" cy="3508810"/>
            <a:chOff x="838200" y="2146354"/>
            <a:chExt cx="1875023" cy="3508810"/>
          </a:xfrm>
        </p:grpSpPr>
        <p:pic>
          <p:nvPicPr>
            <p:cNvPr id="5" name="Picture 4" descr="A person with a red hat and black text&#10;&#10;AI-generated content may be incorrect.">
              <a:extLst>
                <a:ext uri="{FF2B5EF4-FFF2-40B4-BE49-F238E27FC236}">
                  <a16:creationId xmlns:a16="http://schemas.microsoft.com/office/drawing/2014/main" id="{8557C29B-3B38-965C-5A1D-EEFD21113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79" b="89791" l="5333" r="90000">
                          <a14:foregroundMark x1="7000" y1="29089" x2="15000" y2="35675"/>
                          <a14:foregroundMark x1="5333" y1="48957" x2="5333" y2="48957"/>
                          <a14:foregroundMark x1="68000" y1="52909" x2="69000" y2="624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46354"/>
              <a:ext cx="1875023" cy="284691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314F0C-5E5D-5AB9-7FD1-3A61B82A4CBA}"/>
                </a:ext>
              </a:extLst>
            </p:cNvPr>
            <p:cNvSpPr txBox="1"/>
            <p:nvPr/>
          </p:nvSpPr>
          <p:spPr>
            <a:xfrm>
              <a:off x="1177955" y="4639501"/>
              <a:ext cx="11955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0" u="none" strike="noStrike">
                  <a:solidFill>
                    <a:srgbClr val="CF473B"/>
                  </a:solidFill>
                  <a:effectLst/>
                  <a:latin typeface="Montserrat" panose="00000500000000000000" pitchFamily="2" charset="0"/>
                </a:rPr>
                <a:t>User</a:t>
              </a:r>
              <a:endParaRPr lang="en-US" sz="3200">
                <a:solidFill>
                  <a:srgbClr val="CF473B"/>
                </a:solidFill>
                <a:latin typeface="Montserrat" panose="00000500000000000000" pitchFamily="2" charset="0"/>
              </a:endParaRPr>
            </a:p>
            <a:p>
              <a:pPr algn="ctr"/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C1A2EF-2CD9-3914-EA9E-B40CABB6EEF0}"/>
              </a:ext>
            </a:extLst>
          </p:cNvPr>
          <p:cNvGrpSpPr/>
          <p:nvPr/>
        </p:nvGrpSpPr>
        <p:grpSpPr>
          <a:xfrm>
            <a:off x="5487537" y="1811059"/>
            <a:ext cx="2771768" cy="3315542"/>
            <a:chOff x="2414479" y="2466659"/>
            <a:chExt cx="2771768" cy="3315542"/>
          </a:xfrm>
        </p:grpSpPr>
        <p:pic>
          <p:nvPicPr>
            <p:cNvPr id="10" name="Picture 9" descr="A computer with hands typing on keyboard&#10;&#10;AI-generated content may be incorrect.">
              <a:extLst>
                <a:ext uri="{FF2B5EF4-FFF2-40B4-BE49-F238E27FC236}">
                  <a16:creationId xmlns:a16="http://schemas.microsoft.com/office/drawing/2014/main" id="{AB553958-A912-EF8E-5501-97D66F90F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348" y1="37364" x2="31929" y2="52446"/>
                          <a14:foregroundMark x1="25000" y1="36277" x2="21467" y2="41576"/>
                          <a14:foregroundMark x1="28397" y1="47147" x2="28261" y2="57201"/>
                          <a14:foregroundMark x1="33696" y1="17527" x2="40625" y2="14130"/>
                          <a14:foregroundMark x1="40625" y1="14130" x2="49321" y2="13043"/>
                          <a14:foregroundMark x1="49321" y1="13043" x2="80571" y2="18207"/>
                          <a14:foregroundMark x1="80571" y1="18207" x2="81522" y2="1861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330" y="2466659"/>
              <a:ext cx="2504065" cy="25040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C65006-14A1-CC26-6B59-9032B46A1733}"/>
                </a:ext>
              </a:extLst>
            </p:cNvPr>
            <p:cNvSpPr txBox="1"/>
            <p:nvPr/>
          </p:nvSpPr>
          <p:spPr>
            <a:xfrm>
              <a:off x="2414479" y="4766538"/>
              <a:ext cx="27717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0" u="none" strike="noStrike" err="1">
                  <a:solidFill>
                    <a:srgbClr val="012A61"/>
                  </a:solidFill>
                  <a:effectLst/>
                  <a:latin typeface="Montserrat" panose="00000500000000000000" pitchFamily="2" charset="0"/>
                </a:rPr>
                <a:t>Votely</a:t>
              </a:r>
              <a:r>
                <a:rPr lang="en-US" sz="2800" b="1" i="0" u="none" strike="noStrike">
                  <a:solidFill>
                    <a:srgbClr val="012A61"/>
                  </a:solidFill>
                  <a:effectLst/>
                  <a:latin typeface="Montserrat" panose="00000500000000000000" pitchFamily="2" charset="0"/>
                </a:rPr>
                <a:t> Wallet</a:t>
              </a:r>
              <a:endParaRPr lang="en-US" sz="2800">
                <a:solidFill>
                  <a:srgbClr val="012A61"/>
                </a:solidFill>
                <a:latin typeface="Montserrat" panose="00000500000000000000" pitchFamily="2" charset="0"/>
              </a:endParaRPr>
            </a:p>
            <a:p>
              <a:pPr algn="ctr"/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81F8A-24CE-F0ED-4881-2207100B611F}"/>
              </a:ext>
            </a:extLst>
          </p:cNvPr>
          <p:cNvGrpSpPr/>
          <p:nvPr/>
        </p:nvGrpSpPr>
        <p:grpSpPr>
          <a:xfrm>
            <a:off x="9433964" y="2071689"/>
            <a:ext cx="1836135" cy="2512027"/>
            <a:chOff x="673308" y="2769076"/>
            <a:chExt cx="1836135" cy="2512027"/>
          </a:xfrm>
        </p:grpSpPr>
        <p:pic>
          <p:nvPicPr>
            <p:cNvPr id="12" name="Picture 11" descr="A group of hands with fists in the air&#10;&#10;AI-generated content may be incorrect.">
              <a:extLst>
                <a:ext uri="{FF2B5EF4-FFF2-40B4-BE49-F238E27FC236}">
                  <a16:creationId xmlns:a16="http://schemas.microsoft.com/office/drawing/2014/main" id="{8B24A1EB-FC7A-1BE1-A997-FB325BF3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8978" b="99521" l="3357" r="98561">
                          <a14:foregroundMark x1="12230" y1="91374" x2="82254" y2="89776"/>
                          <a14:foregroundMark x1="82254" y1="89776" x2="91847" y2="90575"/>
                          <a14:foregroundMark x1="7194" y1="85304" x2="96643" y2="94728"/>
                          <a14:foregroundMark x1="4796" y1="81949" x2="11511" y2="99201"/>
                          <a14:foregroundMark x1="11511" y1="99201" x2="11511" y2="99201"/>
                          <a14:foregroundMark x1="3597" y1="77476" x2="3597" y2="99521"/>
                          <a14:foregroundMark x1="93525" y1="83227" x2="94245" y2="85304"/>
                          <a14:foregroundMark x1="96163" y1="83227" x2="96163" y2="99201"/>
                          <a14:foregroundMark x1="98561" y1="81949" x2="97362" y2="984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26" b="-6494"/>
            <a:stretch/>
          </p:blipFill>
          <p:spPr>
            <a:xfrm>
              <a:off x="712195" y="2769076"/>
              <a:ext cx="1797248" cy="20010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B8DFCA-245E-A71C-177C-A67989D147C4}"/>
                </a:ext>
              </a:extLst>
            </p:cNvPr>
            <p:cNvSpPr txBox="1"/>
            <p:nvPr/>
          </p:nvSpPr>
          <p:spPr>
            <a:xfrm>
              <a:off x="673308" y="4757883"/>
              <a:ext cx="1797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i="0" u="none" strike="noStrike">
                  <a:solidFill>
                    <a:srgbClr val="4B532C"/>
                  </a:solidFill>
                  <a:effectLst/>
                  <a:latin typeface="Montserrat" panose="00000500000000000000" pitchFamily="2" charset="0"/>
                </a:rPr>
                <a:t>Voting</a:t>
              </a:r>
              <a:endParaRPr lang="en-US" sz="3200" b="1">
                <a:solidFill>
                  <a:srgbClr val="4B532C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CE63388-CB77-4BBE-720F-8F24979328D7}"/>
              </a:ext>
            </a:extLst>
          </p:cNvPr>
          <p:cNvSpPr txBox="1"/>
          <p:nvPr/>
        </p:nvSpPr>
        <p:spPr>
          <a:xfrm>
            <a:off x="2802020" y="1623222"/>
            <a:ext cx="228855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0" u="none" strike="noStrike">
                <a:solidFill>
                  <a:srgbClr val="D3AB03"/>
                </a:solidFill>
                <a:effectLst/>
                <a:latin typeface="Montserrat" panose="00000500000000000000" pitchFamily="2" charset="0"/>
              </a:rPr>
              <a:t>UNT</a:t>
            </a:r>
          </a:p>
          <a:p>
            <a:pPr algn="ctr"/>
            <a:r>
              <a:rPr lang="en-US" altLang="zh-TW" sz="2400" b="1">
                <a:solidFill>
                  <a:srgbClr val="D3AB03"/>
                </a:solidFill>
                <a:latin typeface="Montserrat" panose="00000500000000000000" pitchFamily="2" charset="0"/>
              </a:rPr>
              <a:t>account</a:t>
            </a:r>
            <a:endParaRPr lang="en-US" altLang="zh-TW" sz="2400" b="1" i="0" u="none" strike="noStrike">
              <a:solidFill>
                <a:srgbClr val="D3AB03"/>
              </a:solidFill>
              <a:effectLst/>
              <a:latin typeface="Montserrat" panose="00000500000000000000" pitchFamily="2" charset="0"/>
            </a:endParaRPr>
          </a:p>
          <a:p>
            <a:pPr algn="ctr"/>
            <a:endParaRPr lang="en-US" sz="1600" b="1">
              <a:solidFill>
                <a:srgbClr val="D3AB03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>
                <a:solidFill>
                  <a:srgbClr val="D3AB03"/>
                </a:solidFill>
                <a:latin typeface="Montserrat" panose="00000500000000000000" pitchFamily="2" charset="0"/>
              </a:rPr>
              <a:t>Apple account</a:t>
            </a:r>
          </a:p>
          <a:p>
            <a:pPr algn="ctr"/>
            <a:endParaRPr lang="en-US" sz="1600" b="1">
              <a:solidFill>
                <a:srgbClr val="D3AB03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>
                <a:solidFill>
                  <a:srgbClr val="D3AB03"/>
                </a:solidFill>
                <a:latin typeface="Montserrat" panose="00000500000000000000" pitchFamily="2" charset="0"/>
              </a:rPr>
              <a:t>Gmail account</a:t>
            </a:r>
          </a:p>
          <a:p>
            <a:pPr algn="ctr"/>
            <a:endParaRPr lang="en-US" sz="1600" b="1">
              <a:solidFill>
                <a:srgbClr val="D3AB03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>
                <a:solidFill>
                  <a:srgbClr val="D3AB03"/>
                </a:solidFill>
                <a:latin typeface="Montserrat" panose="00000500000000000000" pitchFamily="2" charset="0"/>
              </a:rPr>
              <a:t>SSN</a:t>
            </a:r>
          </a:p>
          <a:p>
            <a:pPr algn="ctr"/>
            <a:endParaRPr lang="en-US" sz="1600" b="1">
              <a:solidFill>
                <a:srgbClr val="D3AB03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2400" b="1">
                <a:solidFill>
                  <a:srgbClr val="D3AB03"/>
                </a:solidFill>
                <a:latin typeface="Montserrat" panose="00000500000000000000" pitchFamily="2" charset="0"/>
              </a:rPr>
              <a:t>Phone number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D88042-3E3E-380C-8921-F63103760E77}"/>
              </a:ext>
            </a:extLst>
          </p:cNvPr>
          <p:cNvSpPr txBox="1"/>
          <p:nvPr/>
        </p:nvSpPr>
        <p:spPr>
          <a:xfrm>
            <a:off x="8706413" y="4613696"/>
            <a:ext cx="317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i="0" u="none" strike="noStrike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local governments</a:t>
            </a:r>
          </a:p>
          <a:p>
            <a:pPr algn="ctr"/>
            <a:r>
              <a:rPr lang="en-US" altLang="zh-TW" sz="2000" i="0" u="none" strike="noStrike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universities corporations</a:t>
            </a:r>
          </a:p>
          <a:p>
            <a:pPr algn="ctr"/>
            <a:r>
              <a:rPr lang="en-US" altLang="zh-TW" sz="2000" i="0" u="none" strike="noStrike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student councils</a:t>
            </a:r>
            <a:endParaRPr lang="en-US" sz="2000">
              <a:solidFill>
                <a:srgbClr val="393939"/>
              </a:solidFill>
              <a:latin typeface="Montserrat" panose="000005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613897-419D-4311-E7CD-F0A9DA8A0FFD}"/>
              </a:ext>
            </a:extLst>
          </p:cNvPr>
          <p:cNvCxnSpPr>
            <a:cxnSpLocks/>
          </p:cNvCxnSpPr>
          <p:nvPr/>
        </p:nvCxnSpPr>
        <p:spPr>
          <a:xfrm flipV="1">
            <a:off x="2428494" y="2032739"/>
            <a:ext cx="791056" cy="1681646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64F752-61E5-3F2E-FB87-387495CC7B3A}"/>
              </a:ext>
            </a:extLst>
          </p:cNvPr>
          <p:cNvCxnSpPr>
            <a:cxnSpLocks/>
          </p:cNvCxnSpPr>
          <p:nvPr/>
        </p:nvCxnSpPr>
        <p:spPr>
          <a:xfrm flipH="1" flipV="1">
            <a:off x="2424949" y="3714385"/>
            <a:ext cx="763789" cy="1795430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3D6D19-EA21-D66A-888E-140DA4A2A35A}"/>
              </a:ext>
            </a:extLst>
          </p:cNvPr>
          <p:cNvCxnSpPr>
            <a:cxnSpLocks/>
          </p:cNvCxnSpPr>
          <p:nvPr/>
        </p:nvCxnSpPr>
        <p:spPr>
          <a:xfrm flipV="1">
            <a:off x="2430814" y="3008050"/>
            <a:ext cx="788736" cy="736315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2A41C9-CE3C-6C11-A9A1-5212B735CDFF}"/>
              </a:ext>
            </a:extLst>
          </p:cNvPr>
          <p:cNvCxnSpPr>
            <a:cxnSpLocks/>
          </p:cNvCxnSpPr>
          <p:nvPr/>
        </p:nvCxnSpPr>
        <p:spPr>
          <a:xfrm>
            <a:off x="2433373" y="3717712"/>
            <a:ext cx="794252" cy="220284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8CAC32-609F-7C06-12BD-3B9708F87938}"/>
              </a:ext>
            </a:extLst>
          </p:cNvPr>
          <p:cNvCxnSpPr>
            <a:cxnSpLocks/>
          </p:cNvCxnSpPr>
          <p:nvPr/>
        </p:nvCxnSpPr>
        <p:spPr>
          <a:xfrm>
            <a:off x="2419921" y="3692511"/>
            <a:ext cx="790722" cy="1046615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FBD5FDB-165F-A8DF-552B-5838F0C79549}"/>
              </a:ext>
            </a:extLst>
          </p:cNvPr>
          <p:cNvCxnSpPr>
            <a:cxnSpLocks/>
          </p:cNvCxnSpPr>
          <p:nvPr/>
        </p:nvCxnSpPr>
        <p:spPr>
          <a:xfrm flipH="1" flipV="1">
            <a:off x="4739470" y="2050229"/>
            <a:ext cx="791056" cy="1681646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56DBE8-AC8E-A172-4215-FC396926C625}"/>
              </a:ext>
            </a:extLst>
          </p:cNvPr>
          <p:cNvCxnSpPr>
            <a:cxnSpLocks/>
          </p:cNvCxnSpPr>
          <p:nvPr/>
        </p:nvCxnSpPr>
        <p:spPr>
          <a:xfrm flipV="1">
            <a:off x="4750915" y="3761855"/>
            <a:ext cx="763789" cy="1795430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E9328FB-C0D5-0DD2-7DCE-89E1D9E09613}"/>
              </a:ext>
            </a:extLst>
          </p:cNvPr>
          <p:cNvCxnSpPr>
            <a:cxnSpLocks/>
          </p:cNvCxnSpPr>
          <p:nvPr/>
        </p:nvCxnSpPr>
        <p:spPr>
          <a:xfrm flipH="1" flipV="1">
            <a:off x="4741790" y="3025540"/>
            <a:ext cx="788736" cy="736315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17027F-3C9E-3D4D-C35A-305567DE0A41}"/>
              </a:ext>
            </a:extLst>
          </p:cNvPr>
          <p:cNvCxnSpPr>
            <a:cxnSpLocks/>
          </p:cNvCxnSpPr>
          <p:nvPr/>
        </p:nvCxnSpPr>
        <p:spPr>
          <a:xfrm flipH="1">
            <a:off x="4744349" y="3735202"/>
            <a:ext cx="794252" cy="220284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0255A6E-E4E6-DAEF-BB64-7757993EBA00}"/>
              </a:ext>
            </a:extLst>
          </p:cNvPr>
          <p:cNvCxnSpPr>
            <a:cxnSpLocks/>
          </p:cNvCxnSpPr>
          <p:nvPr/>
        </p:nvCxnSpPr>
        <p:spPr>
          <a:xfrm flipH="1">
            <a:off x="4745887" y="3724991"/>
            <a:ext cx="790722" cy="1046615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8A45F70-47EC-324F-874A-94F36EE68907}"/>
              </a:ext>
            </a:extLst>
          </p:cNvPr>
          <p:cNvCxnSpPr>
            <a:cxnSpLocks/>
          </p:cNvCxnSpPr>
          <p:nvPr/>
        </p:nvCxnSpPr>
        <p:spPr>
          <a:xfrm flipV="1">
            <a:off x="8194786" y="2080209"/>
            <a:ext cx="791056" cy="1681646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52B3BBD-0A06-DEE6-5304-040F729CAB60}"/>
              </a:ext>
            </a:extLst>
          </p:cNvPr>
          <p:cNvCxnSpPr>
            <a:cxnSpLocks/>
          </p:cNvCxnSpPr>
          <p:nvPr/>
        </p:nvCxnSpPr>
        <p:spPr>
          <a:xfrm flipH="1" flipV="1">
            <a:off x="8191241" y="3748000"/>
            <a:ext cx="763789" cy="1795430"/>
          </a:xfrm>
          <a:prstGeom prst="line">
            <a:avLst/>
          </a:prstGeom>
          <a:ln w="28575">
            <a:solidFill>
              <a:srgbClr val="39393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18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53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37779-8C01-4E45-DC87-462118A2D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10D722-F249-ACCE-4F41-10387133E937}"/>
              </a:ext>
            </a:extLst>
          </p:cNvPr>
          <p:cNvSpPr/>
          <p:nvPr/>
        </p:nvSpPr>
        <p:spPr>
          <a:xfrm>
            <a:off x="0" y="389316"/>
            <a:ext cx="11353800" cy="6205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ight bulb with a safety pin and a question mark&#10;&#10;AI-generated content may be incorrect.">
            <a:extLst>
              <a:ext uri="{FF2B5EF4-FFF2-40B4-BE49-F238E27FC236}">
                <a16:creationId xmlns:a16="http://schemas.microsoft.com/office/drawing/2014/main" id="{BA2CBD0B-BA68-652B-60DD-607FBE321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65" b="90489" l="9783" r="89946">
                        <a14:foregroundMark x1="61005" y1="7201" x2="61005" y2="9239"/>
                        <a14:foregroundMark x1="18614" y1="59239" x2="18614" y2="59239"/>
                        <a14:foregroundMark x1="17935" y1="58424" x2="21060" y2="61685"/>
                        <a14:foregroundMark x1="37228" y1="90489" x2="37228" y2="90489"/>
                        <a14:foregroundMark x1="59239" y1="54620" x2="58424" y2="58560"/>
                        <a14:foregroundMark x1="71060" y1="49185" x2="76087" y2="67527"/>
                        <a14:foregroundMark x1="18207" y1="58424" x2="21875" y2="61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16" y="2994315"/>
            <a:ext cx="4073547" cy="40735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67DF8-C2B0-040F-11BF-56E913D490AE}"/>
              </a:ext>
            </a:extLst>
          </p:cNvPr>
          <p:cNvSpPr/>
          <p:nvPr/>
        </p:nvSpPr>
        <p:spPr>
          <a:xfrm>
            <a:off x="0" y="187377"/>
            <a:ext cx="5906125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D1C3B-DDE7-CA4D-342C-D5999502A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784" y="4280"/>
            <a:ext cx="5506079" cy="1325563"/>
          </a:xfrm>
        </p:spPr>
        <p:txBody>
          <a:bodyPr>
            <a:normAutofit/>
          </a:bodyPr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Proposed Solution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2050" name="Picture 2" descr="Solidity for Beginners: Creating Smart Contracts | by Pranay Bathini | The  Glitcher | Medium">
            <a:extLst>
              <a:ext uri="{FF2B5EF4-FFF2-40B4-BE49-F238E27FC236}">
                <a16:creationId xmlns:a16="http://schemas.microsoft.com/office/drawing/2014/main" id="{9894D075-5BD6-C2A6-403A-6F8FD825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17" y="2156045"/>
            <a:ext cx="2083173" cy="7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thereum Gas Exactimation - Truffle Suite">
            <a:extLst>
              <a:ext uri="{FF2B5EF4-FFF2-40B4-BE49-F238E27FC236}">
                <a16:creationId xmlns:a16="http://schemas.microsoft.com/office/drawing/2014/main" id="{5A6B36FE-363B-1737-6769-3442C31B8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9" y="2177191"/>
            <a:ext cx="1674546" cy="56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etaMask Logo, symbol, meaning, history, PNG, brand">
            <a:extLst>
              <a:ext uri="{FF2B5EF4-FFF2-40B4-BE49-F238E27FC236}">
                <a16:creationId xmlns:a16="http://schemas.microsoft.com/office/drawing/2014/main" id="{3E0C5516-CAE3-B5EC-E6DD-91242824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77" y="1998621"/>
            <a:ext cx="1857667" cy="104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web3/web3.js: Collection of comprehensive TypeScript libraries for  Interaction with the Ethereum JSON RPC API and utility functions.">
            <a:extLst>
              <a:ext uri="{FF2B5EF4-FFF2-40B4-BE49-F238E27FC236}">
                <a16:creationId xmlns:a16="http://schemas.microsoft.com/office/drawing/2014/main" id="{716F3B7B-0C36-2F94-C910-1389FA34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92" y="2099572"/>
            <a:ext cx="1140010" cy="9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act&quot; Icon - Download for free – Iconduck">
            <a:extLst>
              <a:ext uri="{FF2B5EF4-FFF2-40B4-BE49-F238E27FC236}">
                <a16:creationId xmlns:a16="http://schemas.microsoft.com/office/drawing/2014/main" id="{8BB9F7DD-D11E-7F58-4091-727AD412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03" y="3020912"/>
            <a:ext cx="1024926" cy="102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ull Guide: What is Ethers.js? - Moralis for Developers | Enterprise-Grade  Web3 APIs">
            <a:extLst>
              <a:ext uri="{FF2B5EF4-FFF2-40B4-BE49-F238E27FC236}">
                <a16:creationId xmlns:a16="http://schemas.microsoft.com/office/drawing/2014/main" id="{BB001237-944A-8E32-41B9-15F08DDE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49" y="3053536"/>
            <a:ext cx="1612170" cy="111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TypeScript - Definitive introduction | JavaScript in Plain English">
            <a:extLst>
              <a:ext uri="{FF2B5EF4-FFF2-40B4-BE49-F238E27FC236}">
                <a16:creationId xmlns:a16="http://schemas.microsoft.com/office/drawing/2014/main" id="{28F36877-13E6-9EBC-0E0E-D141C219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74" y="4512999"/>
            <a:ext cx="1756041" cy="50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ode.js Logo PNG Vector SVG, EPS, Ai formats (1.75 KB) Free Download">
            <a:extLst>
              <a:ext uri="{FF2B5EF4-FFF2-40B4-BE49-F238E27FC236}">
                <a16:creationId xmlns:a16="http://schemas.microsoft.com/office/drawing/2014/main" id="{E8562A6D-D3D8-6B40-AEBE-849D3385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13" y="4331810"/>
            <a:ext cx="948650" cy="9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3A15D7A-02FB-8E38-D368-2CE7480F2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43" y="4500623"/>
            <a:ext cx="1846182" cy="55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PostgreSQL full logo transparent PNG - StickPNG">
            <a:extLst>
              <a:ext uri="{FF2B5EF4-FFF2-40B4-BE49-F238E27FC236}">
                <a16:creationId xmlns:a16="http://schemas.microsoft.com/office/drawing/2014/main" id="{95267734-7997-AC6D-B66A-3856CE738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13" y="5464856"/>
            <a:ext cx="1024926" cy="9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What is Bcrypt and Securing Passwords with Bcrypt – cybersensor">
            <a:extLst>
              <a:ext uri="{FF2B5EF4-FFF2-40B4-BE49-F238E27FC236}">
                <a16:creationId xmlns:a16="http://schemas.microsoft.com/office/drawing/2014/main" id="{9F16EA92-12FD-D54F-9589-CDB19EE7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56" y="5453904"/>
            <a:ext cx="948650" cy="9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988B1-EB9F-FA3F-9636-3AB2D39A7C71}"/>
              </a:ext>
            </a:extLst>
          </p:cNvPr>
          <p:cNvSpPr txBox="1"/>
          <p:nvPr/>
        </p:nvSpPr>
        <p:spPr>
          <a:xfrm>
            <a:off x="225784" y="1212867"/>
            <a:ext cx="611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rgbClr val="012A61"/>
                </a:solidFill>
                <a:latin typeface="Montserrat" panose="00000500000000000000" pitchFamily="2" charset="0"/>
              </a:rPr>
              <a:t>T</a:t>
            </a:r>
            <a:r>
              <a:rPr lang="en-US" sz="3600" b="1" i="0" u="none" strike="noStrike">
                <a:solidFill>
                  <a:srgbClr val="012A61"/>
                </a:solidFill>
                <a:effectLst/>
                <a:latin typeface="Montserrat" panose="00000500000000000000" pitchFamily="2" charset="0"/>
              </a:rPr>
              <a:t>echnologies we used</a:t>
            </a:r>
            <a:endParaRPr lang="en-US" sz="3600">
              <a:solidFill>
                <a:srgbClr val="012A6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065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E76BC0-A696-7C14-63BE-5B49032D5105}"/>
              </a:ext>
            </a:extLst>
          </p:cNvPr>
          <p:cNvSpPr/>
          <p:nvPr/>
        </p:nvSpPr>
        <p:spPr>
          <a:xfrm>
            <a:off x="501080" y="367268"/>
            <a:ext cx="11325136" cy="6123463"/>
          </a:xfrm>
          <a:prstGeom prst="rect">
            <a:avLst/>
          </a:prstGeom>
          <a:solidFill>
            <a:srgbClr val="012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A18D09-AA28-08BB-6DD1-D8692892E520}"/>
              </a:ext>
            </a:extLst>
          </p:cNvPr>
          <p:cNvSpPr/>
          <p:nvPr/>
        </p:nvSpPr>
        <p:spPr>
          <a:xfrm>
            <a:off x="9033164" y="230188"/>
            <a:ext cx="3158836" cy="929390"/>
          </a:xfrm>
          <a:prstGeom prst="rect">
            <a:avLst/>
          </a:prstGeom>
          <a:solidFill>
            <a:srgbClr val="D3AB0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CDF22-741C-46D1-1A05-81CF963D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850" y="32101"/>
            <a:ext cx="2500745" cy="1325563"/>
          </a:xfrm>
        </p:spPr>
        <p:txBody>
          <a:bodyPr/>
          <a:lstStyle/>
          <a:p>
            <a:r>
              <a:rPr lang="en-US" b="0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Impact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09809-8522-CFD1-A23D-EC513D17C5FE}"/>
              </a:ext>
            </a:extLst>
          </p:cNvPr>
          <p:cNvSpPr txBox="1"/>
          <p:nvPr/>
        </p:nvSpPr>
        <p:spPr>
          <a:xfrm>
            <a:off x="2604655" y="1720375"/>
            <a:ext cx="6982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000" b="1" i="0" u="none" strike="noStrike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Societal Benefits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14" name="Picture 13" descr="A hand holding a machine&#10;&#10;AI-generated content may be incorrect.">
            <a:extLst>
              <a:ext uri="{FF2B5EF4-FFF2-40B4-BE49-F238E27FC236}">
                <a16:creationId xmlns:a16="http://schemas.microsoft.com/office/drawing/2014/main" id="{40D4BCAE-4CDF-76AA-4225-1803DD8CC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3" b="98624" l="5435" r="96196">
                        <a14:foregroundMark x1="37772" y1="2446" x2="60870" y2="39220"/>
                        <a14:foregroundMark x1="60870" y1="39220" x2="58967" y2="39373"/>
                        <a14:foregroundMark x1="92663" y1="994" x2="86685" y2="42278"/>
                        <a14:foregroundMark x1="86685" y1="42278" x2="92120" y2="12615"/>
                        <a14:foregroundMark x1="92120" y1="12615" x2="91984" y2="12309"/>
                        <a14:foregroundMark x1="74728" y1="1606" x2="76902" y2="21177"/>
                        <a14:foregroundMark x1="98777" y1="4052" x2="94837" y2="13609"/>
                        <a14:foregroundMark x1="94837" y1="13609" x2="96196" y2="28899"/>
                        <a14:foregroundMark x1="96196" y1="28899" x2="89538" y2="41896"/>
                        <a14:foregroundMark x1="89538" y1="41896" x2="46060" y2="37691"/>
                        <a14:foregroundMark x1="46060" y1="37691" x2="42663" y2="58639"/>
                        <a14:foregroundMark x1="42663" y1="58639" x2="66168" y2="52676"/>
                        <a14:foregroundMark x1="66168" y1="52676" x2="42663" y2="47859"/>
                        <a14:foregroundMark x1="42663" y1="47859" x2="42799" y2="55734"/>
                        <a14:foregroundMark x1="42799" y1="36162" x2="5435" y2="98624"/>
                        <a14:foregroundMark x1="5435" y1="98624" x2="5435" y2="98624"/>
                        <a14:foregroundMark x1="8288" y1="81651" x2="8288" y2="81651"/>
                        <a14:foregroundMark x1="8288" y1="81651" x2="31658" y2="28211"/>
                        <a14:foregroundMark x1="31658" y1="28211" x2="31658" y2="28058"/>
                        <a14:foregroundMark x1="67527" y1="48318" x2="54891" y2="66743"/>
                        <a14:foregroundMark x1="54891" y1="66743" x2="54484" y2="81498"/>
                        <a14:foregroundMark x1="54484" y1="81498" x2="68342" y2="76682"/>
                        <a14:foregroundMark x1="68342" y1="76682" x2="81114" y2="64450"/>
                        <a14:foregroundMark x1="81114" y1="64450" x2="85190" y2="51911"/>
                        <a14:foregroundMark x1="50000" y1="73700" x2="50408" y2="81269"/>
                        <a14:foregroundMark x1="50408" y1="81269" x2="31386" y2="97783"/>
                        <a14:foregroundMark x1="45380" y1="94113" x2="65489" y2="82645"/>
                        <a14:foregroundMark x1="68614" y1="85245" x2="63995" y2="93960"/>
                        <a14:foregroundMark x1="81250" y1="4664" x2="76630" y2="4052"/>
                        <a14:foregroundMark x1="51087" y1="1988" x2="72962" y2="1606"/>
                        <a14:foregroundMark x1="76223" y1="3211" x2="79755" y2="7875"/>
                        <a14:foregroundMark x1="79755" y1="1223" x2="63995" y2="7492"/>
                        <a14:foregroundMark x1="67935" y1="43425" x2="64674" y2="65291"/>
                        <a14:foregroundMark x1="79755" y1="43425" x2="78668" y2="57339"/>
                        <a14:foregroundMark x1="94837" y1="52141" x2="73098" y2="83563"/>
                        <a14:foregroundMark x1="73098" y1="83563" x2="63179" y2="90138"/>
                        <a14:foregroundMark x1="63179" y1="90138" x2="47283" y2="95336"/>
                        <a14:foregroundMark x1="47283" y1="95336" x2="32880" y2="74694"/>
                        <a14:foregroundMark x1="32880" y1="74694" x2="54076" y2="66590"/>
                        <a14:foregroundMark x1="54076" y1="66590" x2="47147" y2="68884"/>
                        <a14:foregroundMark x1="69022" y1="37997" x2="69022" y2="3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6906" y="0"/>
            <a:ext cx="3858936" cy="6858000"/>
          </a:xfrm>
          <a:prstGeom prst="rect">
            <a:avLst/>
          </a:prstGeom>
        </p:spPr>
      </p:pic>
      <p:pic>
        <p:nvPicPr>
          <p:cNvPr id="17" name="Picture 16" descr="A hand holding a machine&#10;&#10;AI-generated content may be incorrect.">
            <a:extLst>
              <a:ext uri="{FF2B5EF4-FFF2-40B4-BE49-F238E27FC236}">
                <a16:creationId xmlns:a16="http://schemas.microsoft.com/office/drawing/2014/main" id="{20636983-E5CD-4F54-F56E-4C8268C8F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3" b="98624" l="5435" r="96196">
                        <a14:foregroundMark x1="37772" y1="2446" x2="60870" y2="39220"/>
                        <a14:foregroundMark x1="60870" y1="39220" x2="58967" y2="39373"/>
                        <a14:foregroundMark x1="92663" y1="994" x2="86685" y2="42278"/>
                        <a14:foregroundMark x1="86685" y1="42278" x2="92120" y2="12615"/>
                        <a14:foregroundMark x1="92120" y1="12615" x2="91984" y2="12309"/>
                        <a14:foregroundMark x1="74728" y1="1606" x2="76902" y2="21177"/>
                        <a14:foregroundMark x1="98777" y1="4052" x2="94837" y2="13609"/>
                        <a14:foregroundMark x1="94837" y1="13609" x2="96196" y2="28899"/>
                        <a14:foregroundMark x1="96196" y1="28899" x2="89538" y2="41896"/>
                        <a14:foregroundMark x1="89538" y1="41896" x2="46060" y2="37691"/>
                        <a14:foregroundMark x1="46060" y1="37691" x2="42663" y2="58639"/>
                        <a14:foregroundMark x1="42663" y1="58639" x2="66168" y2="52676"/>
                        <a14:foregroundMark x1="66168" y1="52676" x2="42663" y2="47859"/>
                        <a14:foregroundMark x1="42663" y1="47859" x2="42799" y2="55734"/>
                        <a14:foregroundMark x1="42799" y1="36162" x2="5435" y2="98624"/>
                        <a14:foregroundMark x1="5435" y1="98624" x2="5435" y2="98624"/>
                        <a14:foregroundMark x1="8288" y1="81651" x2="8288" y2="81651"/>
                        <a14:foregroundMark x1="8288" y1="81651" x2="31658" y2="28211"/>
                        <a14:foregroundMark x1="31658" y1="28211" x2="31658" y2="28058"/>
                        <a14:foregroundMark x1="67527" y1="48318" x2="54891" y2="66743"/>
                        <a14:foregroundMark x1="54891" y1="66743" x2="54484" y2="81498"/>
                        <a14:foregroundMark x1="54484" y1="81498" x2="68342" y2="76682"/>
                        <a14:foregroundMark x1="68342" y1="76682" x2="81114" y2="64450"/>
                        <a14:foregroundMark x1="81114" y1="64450" x2="85190" y2="51911"/>
                        <a14:foregroundMark x1="50000" y1="73700" x2="50408" y2="81269"/>
                        <a14:foregroundMark x1="50408" y1="81269" x2="31386" y2="97783"/>
                        <a14:foregroundMark x1="45380" y1="94113" x2="65489" y2="82645"/>
                        <a14:foregroundMark x1="68614" y1="85245" x2="63995" y2="93960"/>
                        <a14:foregroundMark x1="81250" y1="4664" x2="76630" y2="4052"/>
                        <a14:foregroundMark x1="51087" y1="1988" x2="72962" y2="1606"/>
                        <a14:foregroundMark x1="76223" y1="3211" x2="79755" y2="7875"/>
                        <a14:foregroundMark x1="79755" y1="1223" x2="63995" y2="7492"/>
                        <a14:foregroundMark x1="67935" y1="43425" x2="64674" y2="65291"/>
                        <a14:foregroundMark x1="79755" y1="43425" x2="78668" y2="57339"/>
                        <a14:foregroundMark x1="94837" y1="52141" x2="73098" y2="83563"/>
                        <a14:foregroundMark x1="73098" y1="83563" x2="63179" y2="90138"/>
                        <a14:foregroundMark x1="63179" y1="90138" x2="47283" y2="95336"/>
                        <a14:foregroundMark x1="47283" y1="95336" x2="32880" y2="74694"/>
                        <a14:foregroundMark x1="32880" y1="74694" x2="54076" y2="66590"/>
                        <a14:foregroundMark x1="54076" y1="66590" x2="47147" y2="68884"/>
                        <a14:foregroundMark x1="69022" y1="37997" x2="69022" y2="3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34" b="30846"/>
          <a:stretch/>
        </p:blipFill>
        <p:spPr>
          <a:xfrm flipH="1">
            <a:off x="501079" y="4213045"/>
            <a:ext cx="3858936" cy="1832471"/>
          </a:xfrm>
          <a:prstGeom prst="rect">
            <a:avLst/>
          </a:prstGeom>
        </p:spPr>
      </p:pic>
      <p:pic>
        <p:nvPicPr>
          <p:cNvPr id="18" name="Picture 17" descr="A hand holding a machine&#10;&#10;AI-generated content may be incorrect.">
            <a:extLst>
              <a:ext uri="{FF2B5EF4-FFF2-40B4-BE49-F238E27FC236}">
                <a16:creationId xmlns:a16="http://schemas.microsoft.com/office/drawing/2014/main" id="{786899A2-1298-6702-5BDD-5EDF9A045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23" b="98624" l="5435" r="96196">
                        <a14:foregroundMark x1="37772" y1="2446" x2="60870" y2="39220"/>
                        <a14:foregroundMark x1="60870" y1="39220" x2="58967" y2="39373"/>
                        <a14:foregroundMark x1="92663" y1="994" x2="86685" y2="42278"/>
                        <a14:foregroundMark x1="86685" y1="42278" x2="92120" y2="12615"/>
                        <a14:foregroundMark x1="92120" y1="12615" x2="91984" y2="12309"/>
                        <a14:foregroundMark x1="74728" y1="1606" x2="76902" y2="21177"/>
                        <a14:foregroundMark x1="98777" y1="4052" x2="94837" y2="13609"/>
                        <a14:foregroundMark x1="94837" y1="13609" x2="96196" y2="28899"/>
                        <a14:foregroundMark x1="96196" y1="28899" x2="89538" y2="41896"/>
                        <a14:foregroundMark x1="89538" y1="41896" x2="46060" y2="37691"/>
                        <a14:foregroundMark x1="46060" y1="37691" x2="42663" y2="58639"/>
                        <a14:foregroundMark x1="42663" y1="58639" x2="66168" y2="52676"/>
                        <a14:foregroundMark x1="66168" y1="52676" x2="42663" y2="47859"/>
                        <a14:foregroundMark x1="42663" y1="47859" x2="42799" y2="55734"/>
                        <a14:foregroundMark x1="42799" y1="36162" x2="5435" y2="98624"/>
                        <a14:foregroundMark x1="5435" y1="98624" x2="5435" y2="98624"/>
                        <a14:foregroundMark x1="8288" y1="81651" x2="8288" y2="81651"/>
                        <a14:foregroundMark x1="8288" y1="81651" x2="31658" y2="28211"/>
                        <a14:foregroundMark x1="31658" y1="28211" x2="31658" y2="28058"/>
                        <a14:foregroundMark x1="67527" y1="48318" x2="54891" y2="66743"/>
                        <a14:foregroundMark x1="54891" y1="66743" x2="54484" y2="81498"/>
                        <a14:foregroundMark x1="54484" y1="81498" x2="68342" y2="76682"/>
                        <a14:foregroundMark x1="68342" y1="76682" x2="81114" y2="64450"/>
                        <a14:foregroundMark x1="81114" y1="64450" x2="85190" y2="51911"/>
                        <a14:foregroundMark x1="50000" y1="73700" x2="50408" y2="81269"/>
                        <a14:foregroundMark x1="50408" y1="81269" x2="31386" y2="97783"/>
                        <a14:foregroundMark x1="45380" y1="94113" x2="65489" y2="82645"/>
                        <a14:foregroundMark x1="68614" y1="85245" x2="63995" y2="93960"/>
                        <a14:foregroundMark x1="81250" y1="4664" x2="76630" y2="4052"/>
                        <a14:foregroundMark x1="51087" y1="1988" x2="72962" y2="1606"/>
                        <a14:foregroundMark x1="76223" y1="3211" x2="79755" y2="7875"/>
                        <a14:foregroundMark x1="79755" y1="1223" x2="63995" y2="7492"/>
                        <a14:foregroundMark x1="67935" y1="43425" x2="64674" y2="65291"/>
                        <a14:foregroundMark x1="79755" y1="43425" x2="78668" y2="57339"/>
                        <a14:foregroundMark x1="94837" y1="52141" x2="73098" y2="83563"/>
                        <a14:foregroundMark x1="73098" y1="83563" x2="63179" y2="90138"/>
                        <a14:foregroundMark x1="63179" y1="90138" x2="47283" y2="95336"/>
                        <a14:foregroundMark x1="47283" y1="95336" x2="32880" y2="74694"/>
                        <a14:foregroundMark x1="32880" y1="74694" x2="54076" y2="66590"/>
                        <a14:foregroundMark x1="54076" y1="66590" x2="47147" y2="68884"/>
                        <a14:foregroundMark x1="69022" y1="37997" x2="69022" y2="379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34" b="30846"/>
          <a:stretch/>
        </p:blipFill>
        <p:spPr>
          <a:xfrm flipH="1">
            <a:off x="954552" y="5431771"/>
            <a:ext cx="3858936" cy="18324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BF3931-8634-8B58-E6A9-6DEA0FC9446E}"/>
              </a:ext>
            </a:extLst>
          </p:cNvPr>
          <p:cNvSpPr txBox="1"/>
          <p:nvPr/>
        </p:nvSpPr>
        <p:spPr>
          <a:xfrm>
            <a:off x="1073742" y="3185148"/>
            <a:ext cx="10617178" cy="2348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Prevents fraud 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and tampering through blockchain’s transparency.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Builds public trust 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with verifiable, tamper-proof records.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Improves accessibility 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for all ages with </a:t>
            </a: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remote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 and </a:t>
            </a: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in-person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 digital voting.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Instant, transparent results </a:t>
            </a:r>
            <a:r>
              <a:rPr lang="en-US" sz="2000" i="0" u="none" strike="noStrike">
                <a:solidFill>
                  <a:schemeClr val="bg1"/>
                </a:solidFill>
                <a:effectLst/>
                <a:latin typeface="Montserrat" pitchFamily="2" charset="77"/>
              </a:rPr>
              <a:t>via public blockchain ledger.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396DE5-4152-5D37-6A8C-68FCFD0A10EE}"/>
              </a:ext>
            </a:extLst>
          </p:cNvPr>
          <p:cNvCxnSpPr>
            <a:cxnSpLocks/>
          </p:cNvCxnSpPr>
          <p:nvPr/>
        </p:nvCxnSpPr>
        <p:spPr>
          <a:xfrm>
            <a:off x="5081704" y="2708561"/>
            <a:ext cx="20285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837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Votely A Secure, Transparent, and Accessible Voting System</vt:lpstr>
      <vt:lpstr>Problem Statement</vt:lpstr>
      <vt:lpstr>GradInnoHack Choices</vt:lpstr>
      <vt:lpstr>Proposed Solution</vt:lpstr>
      <vt:lpstr>Proposed Solution</vt:lpstr>
      <vt:lpstr>Demo</vt:lpstr>
      <vt:lpstr>Proposed Solution</vt:lpstr>
      <vt:lpstr>Proposed Solution</vt:lpstr>
      <vt:lpstr>Impact</vt:lpstr>
      <vt:lpstr>Unique Value Propositions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Hsu, Yi Hsun</dc:creator>
  <cp:revision>1</cp:revision>
  <dcterms:created xsi:type="dcterms:W3CDTF">2025-04-06T02:56:02Z</dcterms:created>
  <dcterms:modified xsi:type="dcterms:W3CDTF">2025-04-06T18:18:27Z</dcterms:modified>
</cp:coreProperties>
</file>